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6"/>
  </p:notesMasterIdLst>
  <p:handoutMasterIdLst>
    <p:handoutMasterId r:id="rId5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327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328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329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11" r:id="rId53"/>
    <p:sldId id="322" r:id="rId54"/>
    <p:sldId id="323" r:id="rId5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7F7"/>
    <a:srgbClr val="E4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AB1802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808785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808785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AB1802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AB180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satOff val="1848"/>
              <a:lumOff val="-15262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6">
                  <a:satOff val="1848"/>
                  <a:lumOff val="-15262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chemeClr val="accent6">
                  <a:satOff val="1848"/>
                  <a:lumOff val="-15262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0" cap="flat">
              <a:noFill/>
              <a:miter lim="400000"/>
            </a:ln>
          </a:left>
          <a:right>
            <a:ln w="0" cap="flat">
              <a:noFill/>
              <a:miter lim="400000"/>
            </a:ln>
          </a:right>
          <a:top>
            <a:ln w="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0" cap="flat">
              <a:noFill/>
              <a:miter lim="400000"/>
            </a:ln>
          </a:insideH>
          <a:insideV>
            <a:ln w="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08785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5E6E5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A5F5E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BEBEB"/>
          </a:solidFill>
        </a:fill>
      </a:tcStyle>
    </a:band2H>
    <a:firstCo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E5E6E5"/>
          </a:solidFill>
        </a:fill>
      </a:tcStyle>
    </a:firstCol>
    <a:lastRow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CCCCCC"/>
          </a:solidFill>
        </a:fill>
      </a:tcStyle>
    </a:lastRow>
    <a:firstRow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CCCCC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C8C8C8"/>
              </a:solidFill>
              <a:prstDash val="solid"/>
              <a:miter lim="400000"/>
            </a:ln>
          </a:left>
          <a:right>
            <a:ln w="12700" cap="flat">
              <a:solidFill>
                <a:srgbClr val="C8C8C8"/>
              </a:solidFill>
              <a:prstDash val="solid"/>
              <a:miter lim="400000"/>
            </a:ln>
          </a:right>
          <a:top>
            <a:ln w="12700" cap="flat">
              <a:solidFill>
                <a:srgbClr val="5A5F5E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A5F5E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A5F5E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5A5F5E"/>
              </a:solidFill>
              <a:prstDash val="solid"/>
              <a:miter lim="400000"/>
            </a:ln>
          </a:right>
          <a:top>
            <a:ln w="12700" cap="flat">
              <a:solidFill>
                <a:srgbClr val="C8C8C8"/>
              </a:solidFill>
              <a:prstDash val="solid"/>
              <a:miter lim="400000"/>
            </a:ln>
          </a:top>
          <a:bottom>
            <a:ln w="12700" cap="flat">
              <a:solidFill>
                <a:srgbClr val="C8C8C8"/>
              </a:solidFill>
              <a:prstDash val="solid"/>
              <a:miter lim="400000"/>
            </a:ln>
          </a:bottom>
          <a:insideH>
            <a:ln w="12700" cap="flat">
              <a:solidFill>
                <a:srgbClr val="C8C8C8"/>
              </a:solidFill>
              <a:prstDash val="solid"/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C8C8C8"/>
              </a:solidFill>
              <a:prstDash val="solid"/>
              <a:miter lim="400000"/>
            </a:ln>
          </a:left>
          <a:right>
            <a:ln w="12700" cap="flat">
              <a:solidFill>
                <a:srgbClr val="C8C8C8"/>
              </a:solidFill>
              <a:prstDash val="solid"/>
              <a:miter lim="400000"/>
            </a:ln>
          </a:right>
          <a:top>
            <a:ln w="12700" cap="flat">
              <a:solidFill>
                <a:srgbClr val="5A5F5E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8C8C8"/>
              </a:solidFill>
              <a:prstDash val="solid"/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C8C8C8"/>
              </a:solidFill>
              <a:prstDash val="solid"/>
              <a:miter lim="400000"/>
            </a:ln>
          </a:left>
          <a:right>
            <a:ln w="12700" cap="flat">
              <a:solidFill>
                <a:srgbClr val="C8C8C8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5A5F5E"/>
              </a:solidFill>
              <a:prstDash val="solid"/>
              <a:miter lim="400000"/>
            </a:ln>
          </a:bottom>
          <a:insideH>
            <a:ln w="12700" cap="flat">
              <a:solidFill>
                <a:srgbClr val="C8C8C8"/>
              </a:solidFill>
              <a:prstDash val="solid"/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43" d="100"/>
          <a:sy n="43" d="100"/>
        </p:scale>
        <p:origin x="562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0" d="100"/>
          <a:sy n="120" d="100"/>
        </p:scale>
        <p:origin x="5040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F04D61E-979F-4DA9-9519-77AEF90756C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8A9BD8-1EED-4AFD-BB5B-9CA897FDE18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84E84C-9DC9-4A4C-80A4-DB13FA51A25A}" type="datetimeFigureOut">
              <a:rPr lang="en-US" smtClean="0"/>
              <a:t>5/19/2024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FA570F-81FC-44B7-BD2E-AE8DE74B964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6044D1-B8D5-4005-BCC8-D25E092E668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3940B0-A733-48F5-8913-CFC16727CF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2021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4" name="Shape 84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45" name="Shape 84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B2694A3-9AE0-4D07-A083-B1E814739B51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4733621" y="3319691"/>
            <a:ext cx="18837327" cy="9454555"/>
          </a:xfrm>
          <a:custGeom>
            <a:avLst/>
            <a:gdLst>
              <a:gd name="connsiteX0" fmla="*/ 13896795 w 18837327"/>
              <a:gd name="connsiteY0" fmla="*/ 0 h 9454555"/>
              <a:gd name="connsiteX1" fmla="*/ 13901161 w 18837327"/>
              <a:gd name="connsiteY1" fmla="*/ 0 h 9454555"/>
              <a:gd name="connsiteX2" fmla="*/ 14134375 w 18837327"/>
              <a:gd name="connsiteY2" fmla="*/ 5787 h 9454555"/>
              <a:gd name="connsiteX3" fmla="*/ 17365363 w 18837327"/>
              <a:gd name="connsiteY3" fmla="*/ 1339691 h 9454555"/>
              <a:gd name="connsiteX4" fmla="*/ 18814821 w 18837327"/>
              <a:gd name="connsiteY4" fmla="*/ 4262688 h 9454555"/>
              <a:gd name="connsiteX5" fmla="*/ 18837327 w 18837327"/>
              <a:gd name="connsiteY5" fmla="*/ 4717018 h 9454555"/>
              <a:gd name="connsiteX6" fmla="*/ 18837327 w 18837327"/>
              <a:gd name="connsiteY6" fmla="*/ 4737294 h 9454555"/>
              <a:gd name="connsiteX7" fmla="*/ 18814821 w 18837327"/>
              <a:gd name="connsiteY7" fmla="*/ 5191629 h 9454555"/>
              <a:gd name="connsiteX8" fmla="*/ 17365363 w 18837327"/>
              <a:gd name="connsiteY8" fmla="*/ 8115008 h 9454555"/>
              <a:gd name="connsiteX9" fmla="*/ 5032609 w 18837327"/>
              <a:gd name="connsiteY9" fmla="*/ 6421438 h 9454555"/>
              <a:gd name="connsiteX10" fmla="*/ 0 w 18837327"/>
              <a:gd name="connsiteY10" fmla="*/ 4727350 h 9454555"/>
              <a:gd name="connsiteX11" fmla="*/ 5032609 w 18837327"/>
              <a:gd name="connsiteY11" fmla="*/ 3033261 h 9454555"/>
              <a:gd name="connsiteX12" fmla="*/ 13639257 w 18837327"/>
              <a:gd name="connsiteY12" fmla="*/ 3459 h 9454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8837327" h="9454555">
                <a:moveTo>
                  <a:pt x="13896795" y="0"/>
                </a:moveTo>
                <a:lnTo>
                  <a:pt x="13901161" y="0"/>
                </a:lnTo>
                <a:lnTo>
                  <a:pt x="14134375" y="5787"/>
                </a:lnTo>
                <a:cubicBezTo>
                  <a:pt x="15303095" y="57013"/>
                  <a:pt x="16395573" y="443592"/>
                  <a:pt x="17365363" y="1339691"/>
                </a:cubicBezTo>
                <a:cubicBezTo>
                  <a:pt x="18224301" y="2133212"/>
                  <a:pt x="18707455" y="3181976"/>
                  <a:pt x="18814821" y="4262688"/>
                </a:cubicBezTo>
                <a:lnTo>
                  <a:pt x="18837327" y="4717018"/>
                </a:lnTo>
                <a:lnTo>
                  <a:pt x="18837327" y="4737294"/>
                </a:lnTo>
                <a:lnTo>
                  <a:pt x="18814821" y="5191629"/>
                </a:lnTo>
                <a:cubicBezTo>
                  <a:pt x="18707455" y="6272369"/>
                  <a:pt x="18224301" y="7321260"/>
                  <a:pt x="17365363" y="8115008"/>
                </a:cubicBezTo>
                <a:cubicBezTo>
                  <a:pt x="14056225" y="11172657"/>
                  <a:pt x="9308178" y="8294778"/>
                  <a:pt x="5032609" y="6421438"/>
                </a:cubicBezTo>
                <a:cubicBezTo>
                  <a:pt x="3512267" y="5755718"/>
                  <a:pt x="1756582" y="5254744"/>
                  <a:pt x="0" y="4727350"/>
                </a:cubicBezTo>
                <a:cubicBezTo>
                  <a:pt x="1756582" y="4199955"/>
                  <a:pt x="3512267" y="3698981"/>
                  <a:pt x="5032609" y="3033261"/>
                </a:cubicBezTo>
                <a:cubicBezTo>
                  <a:pt x="7880313" y="1785587"/>
                  <a:pt x="10937125" y="92071"/>
                  <a:pt x="13639257" y="3459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6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5.png"/>
          <p:cNvSpPr>
            <a:spLocks noGrp="1"/>
          </p:cNvSpPr>
          <p:nvPr>
            <p:ph type="pic" idx="13"/>
          </p:nvPr>
        </p:nvSpPr>
        <p:spPr>
          <a:xfrm>
            <a:off x="-1" y="0"/>
            <a:ext cx="24384001" cy="13716000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7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FF43436-3C64-47D2-BBA7-179CA66E7E5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6283326" y="911379"/>
            <a:ext cx="15441486" cy="11893034"/>
          </a:xfrm>
          <a:custGeom>
            <a:avLst/>
            <a:gdLst>
              <a:gd name="connsiteX0" fmla="*/ 8608336 w 15441486"/>
              <a:gd name="connsiteY0" fmla="*/ 0 h 11893034"/>
              <a:gd name="connsiteX1" fmla="*/ 8608852 w 15441486"/>
              <a:gd name="connsiteY1" fmla="*/ 0 h 11893034"/>
              <a:gd name="connsiteX2" fmla="*/ 8899948 w 15441486"/>
              <a:gd name="connsiteY2" fmla="*/ 8746 h 11893034"/>
              <a:gd name="connsiteX3" fmla="*/ 12623730 w 15441486"/>
              <a:gd name="connsiteY3" fmla="*/ 2032787 h 11893034"/>
              <a:gd name="connsiteX4" fmla="*/ 14553354 w 15441486"/>
              <a:gd name="connsiteY4" fmla="*/ 4919806 h 11893034"/>
              <a:gd name="connsiteX5" fmla="*/ 15428442 w 15441486"/>
              <a:gd name="connsiteY5" fmla="*/ 7736141 h 11893034"/>
              <a:gd name="connsiteX6" fmla="*/ 15441486 w 15441486"/>
              <a:gd name="connsiteY6" fmla="*/ 8046149 h 11893034"/>
              <a:gd name="connsiteX7" fmla="*/ 15441486 w 15441486"/>
              <a:gd name="connsiteY7" fmla="*/ 8060194 h 11893034"/>
              <a:gd name="connsiteX8" fmla="*/ 15432372 w 15441486"/>
              <a:gd name="connsiteY8" fmla="*/ 8365405 h 11893034"/>
              <a:gd name="connsiteX9" fmla="*/ 14989954 w 15441486"/>
              <a:gd name="connsiteY9" fmla="*/ 9867776 h 11893034"/>
              <a:gd name="connsiteX10" fmla="*/ 7913114 w 15441486"/>
              <a:gd name="connsiteY10" fmla="*/ 11763738 h 11893034"/>
              <a:gd name="connsiteX11" fmla="*/ 3748248 w 15441486"/>
              <a:gd name="connsiteY11" fmla="*/ 11084075 h 11893034"/>
              <a:gd name="connsiteX12" fmla="*/ 622650 w 15441486"/>
              <a:gd name="connsiteY12" fmla="*/ 4079096 h 11893034"/>
              <a:gd name="connsiteX13" fmla="*/ 4356371 w 15441486"/>
              <a:gd name="connsiteY13" fmla="*/ 1564849 h 11893034"/>
              <a:gd name="connsiteX14" fmla="*/ 8319926 w 15441486"/>
              <a:gd name="connsiteY14" fmla="*/ 11558 h 11893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5441486" h="11893034">
                <a:moveTo>
                  <a:pt x="8608336" y="0"/>
                </a:moveTo>
                <a:lnTo>
                  <a:pt x="8608852" y="0"/>
                </a:lnTo>
                <a:lnTo>
                  <a:pt x="8899948" y="8746"/>
                </a:lnTo>
                <a:cubicBezTo>
                  <a:pt x="10346009" y="103450"/>
                  <a:pt x="11626028" y="950576"/>
                  <a:pt x="12623730" y="2032787"/>
                </a:cubicBezTo>
                <a:cubicBezTo>
                  <a:pt x="13412734" y="2887574"/>
                  <a:pt x="14034890" y="3879195"/>
                  <a:pt x="14553354" y="4919806"/>
                </a:cubicBezTo>
                <a:cubicBezTo>
                  <a:pt x="14999800" y="5813976"/>
                  <a:pt x="15356204" y="6785827"/>
                  <a:pt x="15428442" y="7736141"/>
                </a:cubicBezTo>
                <a:lnTo>
                  <a:pt x="15441486" y="8046149"/>
                </a:lnTo>
                <a:lnTo>
                  <a:pt x="15441486" y="8060194"/>
                </a:lnTo>
                <a:lnTo>
                  <a:pt x="15432372" y="8365405"/>
                </a:lnTo>
                <a:cubicBezTo>
                  <a:pt x="15397016" y="8885318"/>
                  <a:pt x="15260638" y="9391779"/>
                  <a:pt x="14989954" y="9867776"/>
                </a:cubicBezTo>
                <a:cubicBezTo>
                  <a:pt x="13690286" y="12154530"/>
                  <a:pt x="10635634" y="12004182"/>
                  <a:pt x="7913114" y="11763738"/>
                </a:cubicBezTo>
                <a:cubicBezTo>
                  <a:pt x="6505074" y="11638729"/>
                  <a:pt x="5072865" y="11585235"/>
                  <a:pt x="3748248" y="11084075"/>
                </a:cubicBezTo>
                <a:cubicBezTo>
                  <a:pt x="682682" y="9923523"/>
                  <a:pt x="-984201" y="6610236"/>
                  <a:pt x="622650" y="4079096"/>
                </a:cubicBezTo>
                <a:cubicBezTo>
                  <a:pt x="1454531" y="2769323"/>
                  <a:pt x="2984195" y="2236066"/>
                  <a:pt x="4356371" y="1564849"/>
                </a:cubicBezTo>
                <a:cubicBezTo>
                  <a:pt x="5630361" y="941391"/>
                  <a:pt x="6888589" y="118482"/>
                  <a:pt x="8319926" y="11558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grpSp>
        <p:nvGrpSpPr>
          <p:cNvPr id="183" name="Group"/>
          <p:cNvGrpSpPr/>
          <p:nvPr/>
        </p:nvGrpSpPr>
        <p:grpSpPr>
          <a:xfrm>
            <a:off x="6025167" y="255175"/>
            <a:ext cx="17319777" cy="13339776"/>
            <a:chOff x="0" y="0"/>
            <a:chExt cx="17319776" cy="13339774"/>
          </a:xfrm>
        </p:grpSpPr>
        <p:sp>
          <p:nvSpPr>
            <p:cNvPr id="179" name="Shape"/>
            <p:cNvSpPr/>
            <p:nvPr/>
          </p:nvSpPr>
          <p:spPr>
            <a:xfrm>
              <a:off x="-1" y="392044"/>
              <a:ext cx="16127577" cy="124215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21121" extrusionOk="0">
                  <a:moveTo>
                    <a:pt x="11042" y="0"/>
                  </a:moveTo>
                  <a:cubicBezTo>
                    <a:pt x="9051" y="14"/>
                    <a:pt x="7331" y="1598"/>
                    <a:pt x="5588" y="2779"/>
                  </a:cubicBezTo>
                  <a:cubicBezTo>
                    <a:pt x="3828" y="3971"/>
                    <a:pt x="1866" y="4918"/>
                    <a:pt x="799" y="7244"/>
                  </a:cubicBezTo>
                  <a:cubicBezTo>
                    <a:pt x="-1262" y="11739"/>
                    <a:pt x="876" y="17623"/>
                    <a:pt x="4808" y="19684"/>
                  </a:cubicBezTo>
                  <a:cubicBezTo>
                    <a:pt x="6507" y="20574"/>
                    <a:pt x="8344" y="20669"/>
                    <a:pt x="10150" y="20891"/>
                  </a:cubicBezTo>
                  <a:cubicBezTo>
                    <a:pt x="13642" y="21318"/>
                    <a:pt x="17560" y="21585"/>
                    <a:pt x="19227" y="17524"/>
                  </a:cubicBezTo>
                  <a:cubicBezTo>
                    <a:pt x="20338" y="14819"/>
                    <a:pt x="19685" y="11560"/>
                    <a:pt x="18667" y="8737"/>
                  </a:cubicBezTo>
                  <a:cubicBezTo>
                    <a:pt x="18002" y="6889"/>
                    <a:pt x="17204" y="5128"/>
                    <a:pt x="16192" y="3610"/>
                  </a:cubicBezTo>
                  <a:cubicBezTo>
                    <a:pt x="14827" y="1560"/>
                    <a:pt x="13050" y="-15"/>
                    <a:pt x="11042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80" name="Shape"/>
            <p:cNvSpPr/>
            <p:nvPr/>
          </p:nvSpPr>
          <p:spPr>
            <a:xfrm>
              <a:off x="11" y="314552"/>
              <a:ext cx="16502946" cy="12710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21121" extrusionOk="0">
                  <a:moveTo>
                    <a:pt x="11042" y="0"/>
                  </a:moveTo>
                  <a:cubicBezTo>
                    <a:pt x="9051" y="14"/>
                    <a:pt x="7331" y="1598"/>
                    <a:pt x="5588" y="2779"/>
                  </a:cubicBezTo>
                  <a:cubicBezTo>
                    <a:pt x="3828" y="3971"/>
                    <a:pt x="1866" y="4918"/>
                    <a:pt x="799" y="7244"/>
                  </a:cubicBezTo>
                  <a:cubicBezTo>
                    <a:pt x="-1262" y="11739"/>
                    <a:pt x="876" y="17623"/>
                    <a:pt x="4808" y="19684"/>
                  </a:cubicBezTo>
                  <a:cubicBezTo>
                    <a:pt x="6507" y="20574"/>
                    <a:pt x="8344" y="20669"/>
                    <a:pt x="10150" y="20891"/>
                  </a:cubicBezTo>
                  <a:cubicBezTo>
                    <a:pt x="13642" y="21318"/>
                    <a:pt x="17560" y="21585"/>
                    <a:pt x="19227" y="17524"/>
                  </a:cubicBezTo>
                  <a:cubicBezTo>
                    <a:pt x="20338" y="14819"/>
                    <a:pt x="19685" y="11560"/>
                    <a:pt x="18667" y="8737"/>
                  </a:cubicBezTo>
                  <a:cubicBezTo>
                    <a:pt x="18002" y="6889"/>
                    <a:pt x="17204" y="5128"/>
                    <a:pt x="16192" y="3610"/>
                  </a:cubicBezTo>
                  <a:cubicBezTo>
                    <a:pt x="14827" y="1560"/>
                    <a:pt x="13050" y="-15"/>
                    <a:pt x="11042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81" name="Shape"/>
            <p:cNvSpPr/>
            <p:nvPr/>
          </p:nvSpPr>
          <p:spPr>
            <a:xfrm>
              <a:off x="24" y="214083"/>
              <a:ext cx="16934020" cy="130426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21121" extrusionOk="0">
                  <a:moveTo>
                    <a:pt x="11042" y="0"/>
                  </a:moveTo>
                  <a:cubicBezTo>
                    <a:pt x="9051" y="14"/>
                    <a:pt x="7331" y="1598"/>
                    <a:pt x="5588" y="2779"/>
                  </a:cubicBezTo>
                  <a:cubicBezTo>
                    <a:pt x="3828" y="3971"/>
                    <a:pt x="1866" y="4918"/>
                    <a:pt x="799" y="7244"/>
                  </a:cubicBezTo>
                  <a:cubicBezTo>
                    <a:pt x="-1262" y="11739"/>
                    <a:pt x="876" y="17623"/>
                    <a:pt x="4808" y="19684"/>
                  </a:cubicBezTo>
                  <a:cubicBezTo>
                    <a:pt x="6507" y="20574"/>
                    <a:pt x="8344" y="20669"/>
                    <a:pt x="10150" y="20891"/>
                  </a:cubicBezTo>
                  <a:cubicBezTo>
                    <a:pt x="13642" y="21318"/>
                    <a:pt x="17560" y="21585"/>
                    <a:pt x="19227" y="17524"/>
                  </a:cubicBezTo>
                  <a:cubicBezTo>
                    <a:pt x="20338" y="14819"/>
                    <a:pt x="19685" y="11560"/>
                    <a:pt x="18667" y="8737"/>
                  </a:cubicBezTo>
                  <a:cubicBezTo>
                    <a:pt x="18002" y="6889"/>
                    <a:pt x="17204" y="5128"/>
                    <a:pt x="16192" y="3610"/>
                  </a:cubicBezTo>
                  <a:cubicBezTo>
                    <a:pt x="14827" y="1560"/>
                    <a:pt x="13050" y="-15"/>
                    <a:pt x="11042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82" name="Shape"/>
            <p:cNvSpPr/>
            <p:nvPr/>
          </p:nvSpPr>
          <p:spPr>
            <a:xfrm>
              <a:off x="29" y="-1"/>
              <a:ext cx="17319748" cy="13339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21121" extrusionOk="0">
                  <a:moveTo>
                    <a:pt x="11042" y="0"/>
                  </a:moveTo>
                  <a:cubicBezTo>
                    <a:pt x="9051" y="14"/>
                    <a:pt x="7331" y="1598"/>
                    <a:pt x="5588" y="2779"/>
                  </a:cubicBezTo>
                  <a:cubicBezTo>
                    <a:pt x="3828" y="3971"/>
                    <a:pt x="1866" y="4918"/>
                    <a:pt x="799" y="7244"/>
                  </a:cubicBezTo>
                  <a:cubicBezTo>
                    <a:pt x="-1262" y="11739"/>
                    <a:pt x="876" y="17623"/>
                    <a:pt x="4808" y="19684"/>
                  </a:cubicBezTo>
                  <a:cubicBezTo>
                    <a:pt x="6507" y="20574"/>
                    <a:pt x="8344" y="20669"/>
                    <a:pt x="10150" y="20891"/>
                  </a:cubicBezTo>
                  <a:cubicBezTo>
                    <a:pt x="13642" y="21318"/>
                    <a:pt x="17560" y="21585"/>
                    <a:pt x="19227" y="17524"/>
                  </a:cubicBezTo>
                  <a:cubicBezTo>
                    <a:pt x="20338" y="14819"/>
                    <a:pt x="19685" y="11560"/>
                    <a:pt x="18667" y="8737"/>
                  </a:cubicBezTo>
                  <a:cubicBezTo>
                    <a:pt x="18002" y="6889"/>
                    <a:pt x="17204" y="5128"/>
                    <a:pt x="16192" y="3610"/>
                  </a:cubicBezTo>
                  <a:cubicBezTo>
                    <a:pt x="14827" y="1560"/>
                    <a:pt x="13050" y="-15"/>
                    <a:pt x="11042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1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18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FDEE0312-0099-4457-9348-C37CF541A45A}"/>
              </a:ext>
            </a:extLst>
          </p:cNvPr>
          <p:cNvGrpSpPr/>
          <p:nvPr userDrawn="1"/>
        </p:nvGrpSpPr>
        <p:grpSpPr>
          <a:xfrm>
            <a:off x="287609" y="2506"/>
            <a:ext cx="14734780" cy="13716001"/>
            <a:chOff x="287609" y="2506"/>
            <a:chExt cx="14734780" cy="13716001"/>
          </a:xfrm>
        </p:grpSpPr>
        <p:sp>
          <p:nvSpPr>
            <p:cNvPr id="191" name="Shape"/>
            <p:cNvSpPr/>
            <p:nvPr/>
          </p:nvSpPr>
          <p:spPr>
            <a:xfrm>
              <a:off x="287609" y="2506"/>
              <a:ext cx="13845780" cy="13716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cubicBezTo>
                    <a:pt x="18405" y="21033"/>
                    <a:pt x="16136" y="18143"/>
                    <a:pt x="16318" y="14874"/>
                  </a:cubicBezTo>
                  <a:cubicBezTo>
                    <a:pt x="16381" y="13745"/>
                    <a:pt x="16763" y="12664"/>
                    <a:pt x="16927" y="11546"/>
                  </a:cubicBezTo>
                  <a:cubicBezTo>
                    <a:pt x="17319" y="8873"/>
                    <a:pt x="16519" y="6200"/>
                    <a:pt x="15030" y="3953"/>
                  </a:cubicBezTo>
                  <a:cubicBezTo>
                    <a:pt x="13968" y="2350"/>
                    <a:pt x="12580" y="1002"/>
                    <a:pt x="10959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93" name="Shape"/>
            <p:cNvSpPr/>
            <p:nvPr/>
          </p:nvSpPr>
          <p:spPr>
            <a:xfrm>
              <a:off x="567009" y="2506"/>
              <a:ext cx="13845780" cy="13716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cubicBezTo>
                    <a:pt x="18405" y="21033"/>
                    <a:pt x="16136" y="18143"/>
                    <a:pt x="16318" y="14874"/>
                  </a:cubicBezTo>
                  <a:cubicBezTo>
                    <a:pt x="16381" y="13745"/>
                    <a:pt x="16763" y="12664"/>
                    <a:pt x="16927" y="11546"/>
                  </a:cubicBezTo>
                  <a:cubicBezTo>
                    <a:pt x="17319" y="8873"/>
                    <a:pt x="16519" y="6200"/>
                    <a:pt x="15030" y="3953"/>
                  </a:cubicBezTo>
                  <a:cubicBezTo>
                    <a:pt x="13968" y="2350"/>
                    <a:pt x="12580" y="1002"/>
                    <a:pt x="10959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94" name="Shape"/>
            <p:cNvSpPr/>
            <p:nvPr/>
          </p:nvSpPr>
          <p:spPr>
            <a:xfrm>
              <a:off x="846409" y="2506"/>
              <a:ext cx="13845780" cy="13716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cubicBezTo>
                    <a:pt x="18405" y="21033"/>
                    <a:pt x="16136" y="18143"/>
                    <a:pt x="16318" y="14874"/>
                  </a:cubicBezTo>
                  <a:cubicBezTo>
                    <a:pt x="16381" y="13745"/>
                    <a:pt x="16763" y="12664"/>
                    <a:pt x="16927" y="11546"/>
                  </a:cubicBezTo>
                  <a:cubicBezTo>
                    <a:pt x="17319" y="8873"/>
                    <a:pt x="16519" y="6200"/>
                    <a:pt x="15030" y="3953"/>
                  </a:cubicBezTo>
                  <a:cubicBezTo>
                    <a:pt x="13968" y="2350"/>
                    <a:pt x="12580" y="1002"/>
                    <a:pt x="10959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95" name="Shape"/>
            <p:cNvSpPr/>
            <p:nvPr/>
          </p:nvSpPr>
          <p:spPr>
            <a:xfrm>
              <a:off x="1176609" y="2506"/>
              <a:ext cx="13845780" cy="13716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cubicBezTo>
                    <a:pt x="18405" y="21033"/>
                    <a:pt x="16136" y="18143"/>
                    <a:pt x="16318" y="14874"/>
                  </a:cubicBezTo>
                  <a:cubicBezTo>
                    <a:pt x="16381" y="13745"/>
                    <a:pt x="16763" y="12664"/>
                    <a:pt x="16927" y="11546"/>
                  </a:cubicBezTo>
                  <a:cubicBezTo>
                    <a:pt x="17319" y="8873"/>
                    <a:pt x="16519" y="6200"/>
                    <a:pt x="15030" y="3953"/>
                  </a:cubicBezTo>
                  <a:cubicBezTo>
                    <a:pt x="13968" y="2350"/>
                    <a:pt x="12580" y="1002"/>
                    <a:pt x="10959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rgbClr val="808080">
                  <a:alpha val="1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526E7E3-3193-422B-B5C7-DC62379D2891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-1985" y="8856"/>
            <a:ext cx="13830736" cy="13713494"/>
          </a:xfrm>
          <a:custGeom>
            <a:avLst/>
            <a:gdLst>
              <a:gd name="connsiteX0" fmla="*/ 0 w 13830736"/>
              <a:gd name="connsiteY0" fmla="*/ 0 h 13713494"/>
              <a:gd name="connsiteX1" fmla="*/ 7022305 w 13830736"/>
              <a:gd name="connsiteY1" fmla="*/ 0 h 13713494"/>
              <a:gd name="connsiteX2" fmla="*/ 9631849 w 13830736"/>
              <a:gd name="connsiteY2" fmla="*/ 2510156 h 13713494"/>
              <a:gd name="connsiteX3" fmla="*/ 10847842 w 13830736"/>
              <a:gd name="connsiteY3" fmla="*/ 7331711 h 13713494"/>
              <a:gd name="connsiteX4" fmla="*/ 10457468 w 13830736"/>
              <a:gd name="connsiteY4" fmla="*/ 9444991 h 13713494"/>
              <a:gd name="connsiteX5" fmla="*/ 13653041 w 13830736"/>
              <a:gd name="connsiteY5" fmla="*/ 13677963 h 13713494"/>
              <a:gd name="connsiteX6" fmla="*/ 13830736 w 13830736"/>
              <a:gd name="connsiteY6" fmla="*/ 13713494 h 13713494"/>
              <a:gd name="connsiteX7" fmla="*/ 0 w 13830736"/>
              <a:gd name="connsiteY7" fmla="*/ 13713494 h 1371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830736" h="13713494">
                <a:moveTo>
                  <a:pt x="0" y="0"/>
                </a:moveTo>
                <a:lnTo>
                  <a:pt x="7022305" y="0"/>
                </a:lnTo>
                <a:cubicBezTo>
                  <a:pt x="8061379" y="636270"/>
                  <a:pt x="8951098" y="1492250"/>
                  <a:pt x="9631849" y="2510156"/>
                </a:cubicBezTo>
                <a:cubicBezTo>
                  <a:pt x="10586311" y="3937001"/>
                  <a:pt x="11099117" y="5634356"/>
                  <a:pt x="10847842" y="7331711"/>
                </a:cubicBezTo>
                <a:cubicBezTo>
                  <a:pt x="10742717" y="8041641"/>
                  <a:pt x="10497852" y="8728076"/>
                  <a:pt x="10457468" y="9444991"/>
                </a:cubicBezTo>
                <a:cubicBezTo>
                  <a:pt x="10344450" y="11455937"/>
                  <a:pt x="11705883" y="13241024"/>
                  <a:pt x="13653041" y="13677963"/>
                </a:cubicBezTo>
                <a:lnTo>
                  <a:pt x="13830736" y="13713494"/>
                </a:lnTo>
                <a:lnTo>
                  <a:pt x="0" y="13713494"/>
                </a:ln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9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0" name="Group"/>
          <p:cNvGrpSpPr/>
          <p:nvPr/>
        </p:nvGrpSpPr>
        <p:grpSpPr>
          <a:xfrm>
            <a:off x="13411358" y="3175"/>
            <a:ext cx="10684512" cy="13716000"/>
            <a:chOff x="0" y="0"/>
            <a:chExt cx="10684511" cy="13716000"/>
          </a:xfrm>
        </p:grpSpPr>
        <p:sp>
          <p:nvSpPr>
            <p:cNvPr id="206" name="Shape"/>
            <p:cNvSpPr/>
            <p:nvPr/>
          </p:nvSpPr>
          <p:spPr>
            <a:xfrm>
              <a:off x="927100" y="0"/>
              <a:ext cx="9757412" cy="13716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0" h="21600" extrusionOk="0">
                  <a:moveTo>
                    <a:pt x="14994" y="0"/>
                  </a:moveTo>
                  <a:cubicBezTo>
                    <a:pt x="12431" y="693"/>
                    <a:pt x="10369" y="2121"/>
                    <a:pt x="9302" y="3953"/>
                  </a:cubicBezTo>
                  <a:cubicBezTo>
                    <a:pt x="7888" y="6381"/>
                    <a:pt x="8403" y="9223"/>
                    <a:pt x="6651" y="11546"/>
                  </a:cubicBezTo>
                  <a:cubicBezTo>
                    <a:pt x="5525" y="13039"/>
                    <a:pt x="3635" y="14129"/>
                    <a:pt x="2275" y="15513"/>
                  </a:cubicBezTo>
                  <a:cubicBezTo>
                    <a:pt x="480" y="17341"/>
                    <a:pt x="-320" y="19543"/>
                    <a:pt x="118" y="21600"/>
                  </a:cubicBezTo>
                  <a:lnTo>
                    <a:pt x="21280" y="21600"/>
                  </a:lnTo>
                  <a:lnTo>
                    <a:pt x="21280" y="0"/>
                  </a:lnTo>
                  <a:lnTo>
                    <a:pt x="14994" y="0"/>
                  </a:ln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07" name="Shape"/>
            <p:cNvSpPr/>
            <p:nvPr/>
          </p:nvSpPr>
          <p:spPr>
            <a:xfrm>
              <a:off x="635000" y="0"/>
              <a:ext cx="9757412" cy="13716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0" h="21600" extrusionOk="0">
                  <a:moveTo>
                    <a:pt x="14994" y="0"/>
                  </a:moveTo>
                  <a:cubicBezTo>
                    <a:pt x="12431" y="693"/>
                    <a:pt x="10369" y="2121"/>
                    <a:pt x="9302" y="3953"/>
                  </a:cubicBezTo>
                  <a:cubicBezTo>
                    <a:pt x="7888" y="6381"/>
                    <a:pt x="8403" y="9223"/>
                    <a:pt x="6651" y="11546"/>
                  </a:cubicBezTo>
                  <a:cubicBezTo>
                    <a:pt x="5525" y="13039"/>
                    <a:pt x="3635" y="14129"/>
                    <a:pt x="2275" y="15513"/>
                  </a:cubicBezTo>
                  <a:cubicBezTo>
                    <a:pt x="480" y="17341"/>
                    <a:pt x="-320" y="19543"/>
                    <a:pt x="118" y="21600"/>
                  </a:cubicBezTo>
                  <a:lnTo>
                    <a:pt x="21280" y="21600"/>
                  </a:lnTo>
                  <a:lnTo>
                    <a:pt x="21280" y="0"/>
                  </a:lnTo>
                  <a:lnTo>
                    <a:pt x="14994" y="0"/>
                  </a:ln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08" name="Shape"/>
            <p:cNvSpPr/>
            <p:nvPr/>
          </p:nvSpPr>
          <p:spPr>
            <a:xfrm>
              <a:off x="330200" y="0"/>
              <a:ext cx="9757412" cy="13716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0" h="21600" extrusionOk="0">
                  <a:moveTo>
                    <a:pt x="14994" y="0"/>
                  </a:moveTo>
                  <a:cubicBezTo>
                    <a:pt x="12431" y="693"/>
                    <a:pt x="10369" y="2121"/>
                    <a:pt x="9302" y="3953"/>
                  </a:cubicBezTo>
                  <a:cubicBezTo>
                    <a:pt x="7888" y="6381"/>
                    <a:pt x="8403" y="9223"/>
                    <a:pt x="6651" y="11546"/>
                  </a:cubicBezTo>
                  <a:cubicBezTo>
                    <a:pt x="5525" y="13039"/>
                    <a:pt x="3635" y="14129"/>
                    <a:pt x="2275" y="15513"/>
                  </a:cubicBezTo>
                  <a:cubicBezTo>
                    <a:pt x="480" y="17341"/>
                    <a:pt x="-320" y="19543"/>
                    <a:pt x="118" y="21600"/>
                  </a:cubicBezTo>
                  <a:lnTo>
                    <a:pt x="21280" y="21600"/>
                  </a:lnTo>
                  <a:lnTo>
                    <a:pt x="21280" y="0"/>
                  </a:lnTo>
                  <a:lnTo>
                    <a:pt x="14994" y="0"/>
                  </a:lnTo>
                  <a:close/>
                </a:path>
              </a:pathLst>
            </a:cu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09" name="Shape"/>
            <p:cNvSpPr/>
            <p:nvPr/>
          </p:nvSpPr>
          <p:spPr>
            <a:xfrm>
              <a:off x="0" y="0"/>
              <a:ext cx="9757412" cy="13716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0" h="21600" extrusionOk="0">
                  <a:moveTo>
                    <a:pt x="14994" y="0"/>
                  </a:moveTo>
                  <a:cubicBezTo>
                    <a:pt x="12431" y="693"/>
                    <a:pt x="10369" y="2121"/>
                    <a:pt x="9302" y="3953"/>
                  </a:cubicBezTo>
                  <a:cubicBezTo>
                    <a:pt x="7888" y="6381"/>
                    <a:pt x="8403" y="9223"/>
                    <a:pt x="6651" y="11546"/>
                  </a:cubicBezTo>
                  <a:cubicBezTo>
                    <a:pt x="5525" y="13039"/>
                    <a:pt x="3635" y="14129"/>
                    <a:pt x="2275" y="15513"/>
                  </a:cubicBezTo>
                  <a:cubicBezTo>
                    <a:pt x="480" y="17341"/>
                    <a:pt x="-320" y="19543"/>
                    <a:pt x="118" y="21600"/>
                  </a:cubicBezTo>
                  <a:lnTo>
                    <a:pt x="21280" y="21600"/>
                  </a:lnTo>
                  <a:lnTo>
                    <a:pt x="21280" y="0"/>
                  </a:lnTo>
                  <a:lnTo>
                    <a:pt x="14994" y="0"/>
                  </a:lnTo>
                  <a:close/>
                </a:path>
              </a:pathLst>
            </a:custGeom>
            <a:noFill/>
            <a:ln w="12700" cap="flat">
              <a:solidFill>
                <a:srgbClr val="808080">
                  <a:alpha val="1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C5F6439-D593-4DE6-9608-2593D35F91B5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4668839" y="1"/>
            <a:ext cx="9731673" cy="13712825"/>
          </a:xfrm>
          <a:custGeom>
            <a:avLst/>
            <a:gdLst>
              <a:gd name="connsiteX0" fmla="*/ 6867085 w 9731673"/>
              <a:gd name="connsiteY0" fmla="*/ 0 h 13712825"/>
              <a:gd name="connsiteX1" fmla="*/ 9731673 w 9731673"/>
              <a:gd name="connsiteY1" fmla="*/ 0 h 13712825"/>
              <a:gd name="connsiteX2" fmla="*/ 9731673 w 9731673"/>
              <a:gd name="connsiteY2" fmla="*/ 13712825 h 13712825"/>
              <a:gd name="connsiteX3" fmla="*/ 53925 w 9731673"/>
              <a:gd name="connsiteY3" fmla="*/ 13712825 h 13712825"/>
              <a:gd name="connsiteX4" fmla="*/ 1042963 w 9731673"/>
              <a:gd name="connsiteY4" fmla="*/ 9847580 h 13712825"/>
              <a:gd name="connsiteX5" fmla="*/ 3049469 w 9731673"/>
              <a:gd name="connsiteY5" fmla="*/ 7328535 h 13712825"/>
              <a:gd name="connsiteX6" fmla="*/ 4265019 w 9731673"/>
              <a:gd name="connsiteY6" fmla="*/ 2506980 h 13712825"/>
              <a:gd name="connsiteX7" fmla="*/ 6657341 w 9731673"/>
              <a:gd name="connsiteY7" fmla="*/ 84754 h 13712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731673" h="13712825">
                <a:moveTo>
                  <a:pt x="6867085" y="0"/>
                </a:moveTo>
                <a:lnTo>
                  <a:pt x="9731673" y="0"/>
                </a:lnTo>
                <a:lnTo>
                  <a:pt x="9731673" y="13712825"/>
                </a:lnTo>
                <a:lnTo>
                  <a:pt x="53925" y="13712825"/>
                </a:lnTo>
                <a:cubicBezTo>
                  <a:pt x="-146909" y="12406630"/>
                  <a:pt x="219911" y="11008360"/>
                  <a:pt x="1042963" y="9847580"/>
                </a:cubicBezTo>
                <a:cubicBezTo>
                  <a:pt x="1666557" y="8968740"/>
                  <a:pt x="2533169" y="8276590"/>
                  <a:pt x="3049469" y="7328535"/>
                </a:cubicBezTo>
                <a:cubicBezTo>
                  <a:pt x="3852805" y="5853430"/>
                  <a:pt x="3616665" y="4048760"/>
                  <a:pt x="4265019" y="2506980"/>
                </a:cubicBezTo>
                <a:cubicBezTo>
                  <a:pt x="4723687" y="1416368"/>
                  <a:pt x="5583341" y="551230"/>
                  <a:pt x="6657341" y="84754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"/>
          <p:cNvSpPr/>
          <p:nvPr/>
        </p:nvSpPr>
        <p:spPr>
          <a:xfrm>
            <a:off x="2403608" y="765574"/>
            <a:ext cx="19141061" cy="125958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249" h="20997" extrusionOk="0">
                <a:moveTo>
                  <a:pt x="11805" y="0"/>
                </a:moveTo>
                <a:cubicBezTo>
                  <a:pt x="11095" y="-6"/>
                  <a:pt x="10388" y="158"/>
                  <a:pt x="9705" y="569"/>
                </a:cubicBezTo>
                <a:cubicBezTo>
                  <a:pt x="7946" y="1628"/>
                  <a:pt x="6694" y="4164"/>
                  <a:pt x="4903" y="5098"/>
                </a:cubicBezTo>
                <a:cubicBezTo>
                  <a:pt x="3443" y="5859"/>
                  <a:pt x="1678" y="5574"/>
                  <a:pt x="664" y="7460"/>
                </a:cubicBezTo>
                <a:cubicBezTo>
                  <a:pt x="-1309" y="11127"/>
                  <a:pt x="1406" y="16035"/>
                  <a:pt x="4963" y="18689"/>
                </a:cubicBezTo>
                <a:cubicBezTo>
                  <a:pt x="6727" y="20005"/>
                  <a:pt x="8568" y="21594"/>
                  <a:pt x="10450" y="20770"/>
                </a:cubicBezTo>
                <a:cubicBezTo>
                  <a:pt x="11418" y="20346"/>
                  <a:pt x="12213" y="19269"/>
                  <a:pt x="13165" y="18766"/>
                </a:cubicBezTo>
                <a:cubicBezTo>
                  <a:pt x="14464" y="18078"/>
                  <a:pt x="15908" y="18510"/>
                  <a:pt x="17193" y="17749"/>
                </a:cubicBezTo>
                <a:cubicBezTo>
                  <a:pt x="18675" y="16870"/>
                  <a:pt x="19632" y="14691"/>
                  <a:pt x="20041" y="12265"/>
                </a:cubicBezTo>
                <a:cubicBezTo>
                  <a:pt x="20212" y="11253"/>
                  <a:pt x="20291" y="10204"/>
                  <a:pt x="20226" y="9162"/>
                </a:cubicBezTo>
                <a:cubicBezTo>
                  <a:pt x="20110" y="7314"/>
                  <a:pt x="19581" y="5574"/>
                  <a:pt x="18738" y="4234"/>
                </a:cubicBezTo>
                <a:cubicBezTo>
                  <a:pt x="17770" y="2693"/>
                  <a:pt x="16551" y="1789"/>
                  <a:pt x="15275" y="1092"/>
                </a:cubicBezTo>
                <a:cubicBezTo>
                  <a:pt x="14179" y="493"/>
                  <a:pt x="12989" y="10"/>
                  <a:pt x="11805" y="0"/>
                </a:cubicBezTo>
                <a:close/>
              </a:path>
            </a:pathLst>
          </a:custGeom>
          <a:solidFill>
            <a:srgbClr val="F7F7F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224" name="Group"/>
          <p:cNvGrpSpPr/>
          <p:nvPr/>
        </p:nvGrpSpPr>
        <p:grpSpPr>
          <a:xfrm>
            <a:off x="708448" y="1219502"/>
            <a:ext cx="22967103" cy="12903855"/>
            <a:chOff x="0" y="-1"/>
            <a:chExt cx="22967101" cy="12903854"/>
          </a:xfrm>
        </p:grpSpPr>
        <p:sp>
          <p:nvSpPr>
            <p:cNvPr id="220" name="Shape"/>
            <p:cNvSpPr/>
            <p:nvPr/>
          </p:nvSpPr>
          <p:spPr>
            <a:xfrm rot="10800000" flipH="1">
              <a:off x="648145" y="0"/>
              <a:ext cx="21483620" cy="120703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61" h="20363" extrusionOk="0">
                  <a:moveTo>
                    <a:pt x="244" y="12153"/>
                  </a:moveTo>
                  <a:cubicBezTo>
                    <a:pt x="-611" y="8423"/>
                    <a:pt x="904" y="4408"/>
                    <a:pt x="2890" y="2480"/>
                  </a:cubicBezTo>
                  <a:cubicBezTo>
                    <a:pt x="5196" y="242"/>
                    <a:pt x="7748" y="-606"/>
                    <a:pt x="10224" y="451"/>
                  </a:cubicBezTo>
                  <a:cubicBezTo>
                    <a:pt x="11016" y="790"/>
                    <a:pt x="11789" y="1343"/>
                    <a:pt x="12592" y="1529"/>
                  </a:cubicBezTo>
                  <a:cubicBezTo>
                    <a:pt x="14881" y="2059"/>
                    <a:pt x="17386" y="-233"/>
                    <a:pt x="19310" y="2755"/>
                  </a:cubicBezTo>
                  <a:cubicBezTo>
                    <a:pt x="20105" y="3992"/>
                    <a:pt x="20596" y="5930"/>
                    <a:pt x="20833" y="8013"/>
                  </a:cubicBezTo>
                  <a:cubicBezTo>
                    <a:pt x="20932" y="8888"/>
                    <a:pt x="20989" y="9789"/>
                    <a:pt x="20946" y="10687"/>
                  </a:cubicBezTo>
                  <a:cubicBezTo>
                    <a:pt x="20871" y="12271"/>
                    <a:pt x="20514" y="13718"/>
                    <a:pt x="20031" y="14933"/>
                  </a:cubicBezTo>
                  <a:cubicBezTo>
                    <a:pt x="19341" y="16666"/>
                    <a:pt x="18478" y="17898"/>
                    <a:pt x="17524" y="18758"/>
                  </a:cubicBezTo>
                  <a:cubicBezTo>
                    <a:pt x="15046" y="20994"/>
                    <a:pt x="12207" y="20649"/>
                    <a:pt x="9523" y="19209"/>
                  </a:cubicBezTo>
                  <a:cubicBezTo>
                    <a:pt x="7537" y="18143"/>
                    <a:pt x="5615" y="16542"/>
                    <a:pt x="3602" y="15740"/>
                  </a:cubicBezTo>
                  <a:cubicBezTo>
                    <a:pt x="2292" y="15217"/>
                    <a:pt x="839" y="14747"/>
                    <a:pt x="244" y="12153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21" name="Shape"/>
            <p:cNvSpPr/>
            <p:nvPr/>
          </p:nvSpPr>
          <p:spPr>
            <a:xfrm rot="10800000" flipH="1">
              <a:off x="1124331" y="0"/>
              <a:ext cx="20531247" cy="115352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61" h="20363" extrusionOk="0">
                  <a:moveTo>
                    <a:pt x="244" y="12153"/>
                  </a:moveTo>
                  <a:cubicBezTo>
                    <a:pt x="-611" y="8423"/>
                    <a:pt x="904" y="4408"/>
                    <a:pt x="2890" y="2480"/>
                  </a:cubicBezTo>
                  <a:cubicBezTo>
                    <a:pt x="5196" y="242"/>
                    <a:pt x="7748" y="-606"/>
                    <a:pt x="10224" y="451"/>
                  </a:cubicBezTo>
                  <a:cubicBezTo>
                    <a:pt x="11016" y="790"/>
                    <a:pt x="11789" y="1343"/>
                    <a:pt x="12592" y="1529"/>
                  </a:cubicBezTo>
                  <a:cubicBezTo>
                    <a:pt x="14881" y="2059"/>
                    <a:pt x="17386" y="-233"/>
                    <a:pt x="19310" y="2755"/>
                  </a:cubicBezTo>
                  <a:cubicBezTo>
                    <a:pt x="20105" y="3992"/>
                    <a:pt x="20596" y="5930"/>
                    <a:pt x="20833" y="8013"/>
                  </a:cubicBezTo>
                  <a:cubicBezTo>
                    <a:pt x="20932" y="8888"/>
                    <a:pt x="20989" y="9789"/>
                    <a:pt x="20946" y="10687"/>
                  </a:cubicBezTo>
                  <a:cubicBezTo>
                    <a:pt x="20871" y="12271"/>
                    <a:pt x="20514" y="13718"/>
                    <a:pt x="20031" y="14933"/>
                  </a:cubicBezTo>
                  <a:cubicBezTo>
                    <a:pt x="19341" y="16666"/>
                    <a:pt x="18478" y="17898"/>
                    <a:pt x="17524" y="18758"/>
                  </a:cubicBezTo>
                  <a:cubicBezTo>
                    <a:pt x="15046" y="20994"/>
                    <a:pt x="12207" y="20649"/>
                    <a:pt x="9523" y="19209"/>
                  </a:cubicBezTo>
                  <a:cubicBezTo>
                    <a:pt x="7537" y="18143"/>
                    <a:pt x="5615" y="16542"/>
                    <a:pt x="3602" y="15740"/>
                  </a:cubicBezTo>
                  <a:cubicBezTo>
                    <a:pt x="2292" y="15217"/>
                    <a:pt x="839" y="14747"/>
                    <a:pt x="244" y="12153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1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22" name="Shape"/>
            <p:cNvSpPr/>
            <p:nvPr/>
          </p:nvSpPr>
          <p:spPr>
            <a:xfrm rot="10800000" flipH="1">
              <a:off x="238273" y="0"/>
              <a:ext cx="22303365" cy="125309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61" h="20363" extrusionOk="0">
                  <a:moveTo>
                    <a:pt x="244" y="12153"/>
                  </a:moveTo>
                  <a:cubicBezTo>
                    <a:pt x="-611" y="8423"/>
                    <a:pt x="904" y="4408"/>
                    <a:pt x="2890" y="2480"/>
                  </a:cubicBezTo>
                  <a:cubicBezTo>
                    <a:pt x="5196" y="242"/>
                    <a:pt x="7748" y="-606"/>
                    <a:pt x="10224" y="451"/>
                  </a:cubicBezTo>
                  <a:cubicBezTo>
                    <a:pt x="11016" y="790"/>
                    <a:pt x="11789" y="1343"/>
                    <a:pt x="12592" y="1529"/>
                  </a:cubicBezTo>
                  <a:cubicBezTo>
                    <a:pt x="14881" y="2059"/>
                    <a:pt x="17386" y="-233"/>
                    <a:pt x="19310" y="2755"/>
                  </a:cubicBezTo>
                  <a:cubicBezTo>
                    <a:pt x="20105" y="3992"/>
                    <a:pt x="20596" y="5930"/>
                    <a:pt x="20833" y="8013"/>
                  </a:cubicBezTo>
                  <a:cubicBezTo>
                    <a:pt x="20932" y="8888"/>
                    <a:pt x="20989" y="9789"/>
                    <a:pt x="20946" y="10687"/>
                  </a:cubicBezTo>
                  <a:cubicBezTo>
                    <a:pt x="20871" y="12271"/>
                    <a:pt x="20514" y="13718"/>
                    <a:pt x="20031" y="14933"/>
                  </a:cubicBezTo>
                  <a:cubicBezTo>
                    <a:pt x="19341" y="16666"/>
                    <a:pt x="18478" y="17898"/>
                    <a:pt x="17524" y="18758"/>
                  </a:cubicBezTo>
                  <a:cubicBezTo>
                    <a:pt x="15046" y="20994"/>
                    <a:pt x="12207" y="20649"/>
                    <a:pt x="9523" y="19209"/>
                  </a:cubicBezTo>
                  <a:cubicBezTo>
                    <a:pt x="7537" y="18143"/>
                    <a:pt x="5615" y="16542"/>
                    <a:pt x="3602" y="15740"/>
                  </a:cubicBezTo>
                  <a:cubicBezTo>
                    <a:pt x="2292" y="15217"/>
                    <a:pt x="839" y="14747"/>
                    <a:pt x="244" y="12153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23" name="Shape"/>
            <p:cNvSpPr/>
            <p:nvPr/>
          </p:nvSpPr>
          <p:spPr>
            <a:xfrm rot="10800000" flipH="1">
              <a:off x="0" y="-1"/>
              <a:ext cx="22967101" cy="12903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61" h="20363" extrusionOk="0">
                  <a:moveTo>
                    <a:pt x="244" y="12153"/>
                  </a:moveTo>
                  <a:cubicBezTo>
                    <a:pt x="-611" y="8423"/>
                    <a:pt x="904" y="4408"/>
                    <a:pt x="2890" y="2480"/>
                  </a:cubicBezTo>
                  <a:cubicBezTo>
                    <a:pt x="5196" y="242"/>
                    <a:pt x="7748" y="-606"/>
                    <a:pt x="10224" y="451"/>
                  </a:cubicBezTo>
                  <a:cubicBezTo>
                    <a:pt x="11016" y="790"/>
                    <a:pt x="11789" y="1343"/>
                    <a:pt x="12592" y="1529"/>
                  </a:cubicBezTo>
                  <a:cubicBezTo>
                    <a:pt x="14881" y="2059"/>
                    <a:pt x="17386" y="-233"/>
                    <a:pt x="19310" y="2755"/>
                  </a:cubicBezTo>
                  <a:cubicBezTo>
                    <a:pt x="20105" y="3992"/>
                    <a:pt x="20596" y="5930"/>
                    <a:pt x="20833" y="8013"/>
                  </a:cubicBezTo>
                  <a:cubicBezTo>
                    <a:pt x="20932" y="8888"/>
                    <a:pt x="20989" y="9789"/>
                    <a:pt x="20946" y="10687"/>
                  </a:cubicBezTo>
                  <a:cubicBezTo>
                    <a:pt x="20871" y="12271"/>
                    <a:pt x="20514" y="13718"/>
                    <a:pt x="20031" y="14933"/>
                  </a:cubicBezTo>
                  <a:cubicBezTo>
                    <a:pt x="19341" y="16666"/>
                    <a:pt x="18478" y="17898"/>
                    <a:pt x="17524" y="18758"/>
                  </a:cubicBezTo>
                  <a:cubicBezTo>
                    <a:pt x="15046" y="20994"/>
                    <a:pt x="12207" y="20649"/>
                    <a:pt x="9523" y="19209"/>
                  </a:cubicBezTo>
                  <a:cubicBezTo>
                    <a:pt x="7537" y="18143"/>
                    <a:pt x="5615" y="16542"/>
                    <a:pt x="3602" y="15740"/>
                  </a:cubicBezTo>
                  <a:cubicBezTo>
                    <a:pt x="2292" y="15217"/>
                    <a:pt x="839" y="14747"/>
                    <a:pt x="244" y="12153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2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8C59ECA-7EA8-41E4-9D44-555D6D1076D4}"/>
              </a:ext>
            </a:extLst>
          </p:cNvPr>
          <p:cNvSpPr>
            <a:spLocks noGrp="1"/>
          </p:cNvSpPr>
          <p:nvPr>
            <p:ph type="pic" sz="half" idx="13"/>
          </p:nvPr>
        </p:nvSpPr>
        <p:spPr>
          <a:xfrm>
            <a:off x="7102474" y="659499"/>
            <a:ext cx="10534378" cy="6932070"/>
          </a:xfrm>
          <a:custGeom>
            <a:avLst/>
            <a:gdLst>
              <a:gd name="connsiteX0" fmla="*/ 6140006 w 10534378"/>
              <a:gd name="connsiteY0" fmla="*/ 0 h 6932070"/>
              <a:gd name="connsiteX1" fmla="*/ 6143147 w 10534378"/>
              <a:gd name="connsiteY1" fmla="*/ 0 h 6932070"/>
              <a:gd name="connsiteX2" fmla="*/ 6372653 w 10534378"/>
              <a:gd name="connsiteY2" fmla="*/ 8273 h 6932070"/>
              <a:gd name="connsiteX3" fmla="*/ 7946869 w 10534378"/>
              <a:gd name="connsiteY3" fmla="*/ 360471 h 6932070"/>
              <a:gd name="connsiteX4" fmla="*/ 9748476 w 10534378"/>
              <a:gd name="connsiteY4" fmla="*/ 1397808 h 6932070"/>
              <a:gd name="connsiteX5" fmla="*/ 10522598 w 10534378"/>
              <a:gd name="connsiteY5" fmla="*/ 3024796 h 6932070"/>
              <a:gd name="connsiteX6" fmla="*/ 10426354 w 10534378"/>
              <a:gd name="connsiteY6" fmla="*/ 4049257 h 6932070"/>
              <a:gd name="connsiteX7" fmla="*/ 8944698 w 10534378"/>
              <a:gd name="connsiteY7" fmla="*/ 5859809 h 6932070"/>
              <a:gd name="connsiteX8" fmla="*/ 6849153 w 10534378"/>
              <a:gd name="connsiteY8" fmla="*/ 6195574 h 6932070"/>
              <a:gd name="connsiteX9" fmla="*/ 5436689 w 10534378"/>
              <a:gd name="connsiteY9" fmla="*/ 6857198 h 6932070"/>
              <a:gd name="connsiteX10" fmla="*/ 2582108 w 10534378"/>
              <a:gd name="connsiteY10" fmla="*/ 6170152 h 6932070"/>
              <a:gd name="connsiteX11" fmla="*/ 345577 w 10534378"/>
              <a:gd name="connsiteY11" fmla="*/ 2462877 h 6932070"/>
              <a:gd name="connsiteX12" fmla="*/ 2550893 w 10534378"/>
              <a:gd name="connsiteY12" fmla="*/ 1683059 h 6932070"/>
              <a:gd name="connsiteX13" fmla="*/ 5049107 w 10534378"/>
              <a:gd name="connsiteY13" fmla="*/ 187802 h 6932070"/>
              <a:gd name="connsiteX14" fmla="*/ 5865054 w 10534378"/>
              <a:gd name="connsiteY14" fmla="*/ 9380 h 693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534378" h="6932070">
                <a:moveTo>
                  <a:pt x="6140006" y="0"/>
                </a:moveTo>
                <a:lnTo>
                  <a:pt x="6143147" y="0"/>
                </a:lnTo>
                <a:lnTo>
                  <a:pt x="6372653" y="8273"/>
                </a:lnTo>
                <a:cubicBezTo>
                  <a:pt x="6911599" y="43711"/>
                  <a:pt x="7447955" y="187430"/>
                  <a:pt x="7946869" y="360471"/>
                </a:cubicBezTo>
                <a:cubicBezTo>
                  <a:pt x="8610701" y="590587"/>
                  <a:pt x="9244879" y="889044"/>
                  <a:pt x="9748476" y="1397808"/>
                </a:cubicBezTo>
                <a:cubicBezTo>
                  <a:pt x="10187042" y="1840211"/>
                  <a:pt x="10462250" y="2414675"/>
                  <a:pt x="10522598" y="3024796"/>
                </a:cubicBezTo>
                <a:cubicBezTo>
                  <a:pt x="10556414" y="3368814"/>
                  <a:pt x="10515316" y="3715143"/>
                  <a:pt x="10426354" y="4049257"/>
                </a:cubicBezTo>
                <a:cubicBezTo>
                  <a:pt x="10213574" y="4850205"/>
                  <a:pt x="9715700" y="5569606"/>
                  <a:pt x="8944698" y="5859809"/>
                </a:cubicBezTo>
                <a:cubicBezTo>
                  <a:pt x="8276184" y="6111055"/>
                  <a:pt x="7524950" y="5968429"/>
                  <a:pt x="6849153" y="6195574"/>
                </a:cubicBezTo>
                <a:cubicBezTo>
                  <a:pt x="6353880" y="6361640"/>
                  <a:pt x="5940286" y="6717213"/>
                  <a:pt x="5436689" y="6857198"/>
                </a:cubicBezTo>
                <a:cubicBezTo>
                  <a:pt x="4457589" y="7129243"/>
                  <a:pt x="3499819" y="6604632"/>
                  <a:pt x="2582108" y="6170152"/>
                </a:cubicBezTo>
                <a:cubicBezTo>
                  <a:pt x="731598" y="5293929"/>
                  <a:pt x="-680866" y="3673544"/>
                  <a:pt x="345577" y="2462877"/>
                </a:cubicBezTo>
                <a:cubicBezTo>
                  <a:pt x="873104" y="1840211"/>
                  <a:pt x="1791336" y="1934304"/>
                  <a:pt x="2550893" y="1683059"/>
                </a:cubicBezTo>
                <a:cubicBezTo>
                  <a:pt x="3482651" y="1374697"/>
                  <a:pt x="4133997" y="537432"/>
                  <a:pt x="5049107" y="187802"/>
                </a:cubicBezTo>
                <a:cubicBezTo>
                  <a:pt x="5315602" y="86032"/>
                  <a:pt x="5589121" y="30133"/>
                  <a:pt x="5865054" y="9380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0178498-44BB-4366-AB54-16B5C8F6799C}"/>
              </a:ext>
            </a:extLst>
          </p:cNvPr>
          <p:cNvSpPr>
            <a:spLocks noGrp="1"/>
          </p:cNvSpPr>
          <p:nvPr>
            <p:ph type="pic" sz="half" idx="13"/>
          </p:nvPr>
        </p:nvSpPr>
        <p:spPr>
          <a:xfrm>
            <a:off x="8294894" y="1260988"/>
            <a:ext cx="13405030" cy="7507813"/>
          </a:xfrm>
          <a:custGeom>
            <a:avLst/>
            <a:gdLst>
              <a:gd name="connsiteX0" fmla="*/ 11557166 w 13405030"/>
              <a:gd name="connsiteY0" fmla="*/ 212 h 7507813"/>
              <a:gd name="connsiteX1" fmla="*/ 12657178 w 13405030"/>
              <a:gd name="connsiteY1" fmla="*/ 390244 h 7507813"/>
              <a:gd name="connsiteX2" fmla="*/ 13396138 w 13405030"/>
              <a:gd name="connsiteY2" fmla="*/ 1700463 h 7507813"/>
              <a:gd name="connsiteX3" fmla="*/ 13405030 w 13405030"/>
              <a:gd name="connsiteY3" fmla="*/ 1866477 h 7507813"/>
              <a:gd name="connsiteX4" fmla="*/ 13405030 w 13405030"/>
              <a:gd name="connsiteY4" fmla="*/ 1871777 h 7507813"/>
              <a:gd name="connsiteX5" fmla="*/ 13384218 w 13405030"/>
              <a:gd name="connsiteY5" fmla="*/ 2216500 h 7507813"/>
              <a:gd name="connsiteX6" fmla="*/ 10984228 w 13405030"/>
              <a:gd name="connsiteY6" fmla="*/ 5775328 h 7507813"/>
              <a:gd name="connsiteX7" fmla="*/ 738960 w 13405030"/>
              <a:gd name="connsiteY7" fmla="*/ 2325803 h 7507813"/>
              <a:gd name="connsiteX8" fmla="*/ 3955037 w 13405030"/>
              <a:gd name="connsiteY8" fmla="*/ 1921168 h 7507813"/>
              <a:gd name="connsiteX9" fmla="*/ 7939956 w 13405030"/>
              <a:gd name="connsiteY9" fmla="*/ 1486857 h 7507813"/>
              <a:gd name="connsiteX10" fmla="*/ 11557166 w 13405030"/>
              <a:gd name="connsiteY10" fmla="*/ 212 h 7507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405030" h="7507813">
                <a:moveTo>
                  <a:pt x="11557166" y="212"/>
                </a:moveTo>
                <a:cubicBezTo>
                  <a:pt x="11938090" y="5394"/>
                  <a:pt x="12306574" y="118447"/>
                  <a:pt x="12657178" y="390244"/>
                </a:cubicBezTo>
                <a:cubicBezTo>
                  <a:pt x="13118732" y="747818"/>
                  <a:pt x="13348886" y="1199327"/>
                  <a:pt x="13396138" y="1700463"/>
                </a:cubicBezTo>
                <a:lnTo>
                  <a:pt x="13405030" y="1866477"/>
                </a:lnTo>
                <a:lnTo>
                  <a:pt x="13405030" y="1871777"/>
                </a:lnTo>
                <a:lnTo>
                  <a:pt x="13384218" y="2216500"/>
                </a:lnTo>
                <a:cubicBezTo>
                  <a:pt x="13230226" y="3392717"/>
                  <a:pt x="12252836" y="4741071"/>
                  <a:pt x="10984228" y="5775328"/>
                </a:cubicBezTo>
                <a:cubicBezTo>
                  <a:pt x="5605443" y="10158480"/>
                  <a:pt x="-2493442" y="5180858"/>
                  <a:pt x="738960" y="2325803"/>
                </a:cubicBezTo>
                <a:cubicBezTo>
                  <a:pt x="1590206" y="1573531"/>
                  <a:pt x="2822374" y="1785976"/>
                  <a:pt x="3955037" y="1921168"/>
                </a:cubicBezTo>
                <a:cubicBezTo>
                  <a:pt x="5316252" y="2083682"/>
                  <a:pt x="6707787" y="2043171"/>
                  <a:pt x="7939956" y="1486857"/>
                </a:cubicBezTo>
                <a:cubicBezTo>
                  <a:pt x="9160462" y="936195"/>
                  <a:pt x="10414398" y="-16275"/>
                  <a:pt x="11557166" y="212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34" name="Rectangle"/>
          <p:cNvSpPr/>
          <p:nvPr/>
        </p:nvSpPr>
        <p:spPr>
          <a:xfrm>
            <a:off x="0" y="-1"/>
            <a:ext cx="5995194" cy="13716001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241" name="Group"/>
          <p:cNvGrpSpPr/>
          <p:nvPr/>
        </p:nvGrpSpPr>
        <p:grpSpPr>
          <a:xfrm>
            <a:off x="7493738" y="196841"/>
            <a:ext cx="15621343" cy="8749190"/>
            <a:chOff x="0" y="0"/>
            <a:chExt cx="15621342" cy="8749188"/>
          </a:xfrm>
        </p:grpSpPr>
        <p:sp>
          <p:nvSpPr>
            <p:cNvPr id="237" name="Shape"/>
            <p:cNvSpPr/>
            <p:nvPr/>
          </p:nvSpPr>
          <p:spPr>
            <a:xfrm>
              <a:off x="-1" y="638157"/>
              <a:ext cx="14481819" cy="81110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244" h="15939" extrusionOk="0">
                  <a:moveTo>
                    <a:pt x="14867" y="1"/>
                  </a:moveTo>
                  <a:cubicBezTo>
                    <a:pt x="13397" y="-34"/>
                    <a:pt x="11784" y="1988"/>
                    <a:pt x="10214" y="3157"/>
                  </a:cubicBezTo>
                  <a:cubicBezTo>
                    <a:pt x="8629" y="4338"/>
                    <a:pt x="6839" y="4424"/>
                    <a:pt x="5088" y="4079"/>
                  </a:cubicBezTo>
                  <a:cubicBezTo>
                    <a:pt x="3631" y="3792"/>
                    <a:pt x="2046" y="3341"/>
                    <a:pt x="951" y="4938"/>
                  </a:cubicBezTo>
                  <a:cubicBezTo>
                    <a:pt x="-3207" y="10999"/>
                    <a:pt x="7211" y="21566"/>
                    <a:pt x="14130" y="12261"/>
                  </a:cubicBezTo>
                  <a:cubicBezTo>
                    <a:pt x="16741" y="8748"/>
                    <a:pt x="18393" y="3528"/>
                    <a:pt x="16282" y="829"/>
                  </a:cubicBezTo>
                  <a:cubicBezTo>
                    <a:pt x="15831" y="252"/>
                    <a:pt x="15357" y="12"/>
                    <a:pt x="14867" y="1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38" name="Shape"/>
            <p:cNvSpPr/>
            <p:nvPr/>
          </p:nvSpPr>
          <p:spPr>
            <a:xfrm>
              <a:off x="30" y="438036"/>
              <a:ext cx="14839132" cy="8311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244" h="15939" extrusionOk="0">
                  <a:moveTo>
                    <a:pt x="14867" y="1"/>
                  </a:moveTo>
                  <a:cubicBezTo>
                    <a:pt x="13397" y="-34"/>
                    <a:pt x="11784" y="1988"/>
                    <a:pt x="10214" y="3157"/>
                  </a:cubicBezTo>
                  <a:cubicBezTo>
                    <a:pt x="8629" y="4338"/>
                    <a:pt x="6839" y="4424"/>
                    <a:pt x="5088" y="4079"/>
                  </a:cubicBezTo>
                  <a:cubicBezTo>
                    <a:pt x="3631" y="3792"/>
                    <a:pt x="2046" y="3341"/>
                    <a:pt x="951" y="4938"/>
                  </a:cubicBezTo>
                  <a:cubicBezTo>
                    <a:pt x="-3207" y="10999"/>
                    <a:pt x="7211" y="21566"/>
                    <a:pt x="14130" y="12261"/>
                  </a:cubicBezTo>
                  <a:cubicBezTo>
                    <a:pt x="16741" y="8748"/>
                    <a:pt x="18393" y="3528"/>
                    <a:pt x="16282" y="829"/>
                  </a:cubicBezTo>
                  <a:cubicBezTo>
                    <a:pt x="15831" y="252"/>
                    <a:pt x="15357" y="12"/>
                    <a:pt x="14867" y="1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39" name="Shape"/>
            <p:cNvSpPr/>
            <p:nvPr/>
          </p:nvSpPr>
          <p:spPr>
            <a:xfrm>
              <a:off x="68" y="209503"/>
              <a:ext cx="15247173" cy="85396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244" h="15939" extrusionOk="0">
                  <a:moveTo>
                    <a:pt x="14867" y="1"/>
                  </a:moveTo>
                  <a:cubicBezTo>
                    <a:pt x="13397" y="-34"/>
                    <a:pt x="11784" y="1988"/>
                    <a:pt x="10214" y="3157"/>
                  </a:cubicBezTo>
                  <a:cubicBezTo>
                    <a:pt x="8629" y="4338"/>
                    <a:pt x="6839" y="4424"/>
                    <a:pt x="5088" y="4079"/>
                  </a:cubicBezTo>
                  <a:cubicBezTo>
                    <a:pt x="3631" y="3792"/>
                    <a:pt x="2046" y="3341"/>
                    <a:pt x="951" y="4938"/>
                  </a:cubicBezTo>
                  <a:cubicBezTo>
                    <a:pt x="-3207" y="10999"/>
                    <a:pt x="7211" y="21566"/>
                    <a:pt x="14130" y="12261"/>
                  </a:cubicBezTo>
                  <a:cubicBezTo>
                    <a:pt x="16741" y="8748"/>
                    <a:pt x="18393" y="3528"/>
                    <a:pt x="16282" y="829"/>
                  </a:cubicBezTo>
                  <a:cubicBezTo>
                    <a:pt x="15831" y="252"/>
                    <a:pt x="15357" y="12"/>
                    <a:pt x="14867" y="1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40" name="Shape"/>
            <p:cNvSpPr/>
            <p:nvPr/>
          </p:nvSpPr>
          <p:spPr>
            <a:xfrm>
              <a:off x="104" y="0"/>
              <a:ext cx="15621239" cy="8749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244" h="15939" extrusionOk="0">
                  <a:moveTo>
                    <a:pt x="14867" y="1"/>
                  </a:moveTo>
                  <a:cubicBezTo>
                    <a:pt x="13397" y="-34"/>
                    <a:pt x="11784" y="1988"/>
                    <a:pt x="10214" y="3157"/>
                  </a:cubicBezTo>
                  <a:cubicBezTo>
                    <a:pt x="8629" y="4338"/>
                    <a:pt x="6839" y="4424"/>
                    <a:pt x="5088" y="4079"/>
                  </a:cubicBezTo>
                  <a:cubicBezTo>
                    <a:pt x="3631" y="3792"/>
                    <a:pt x="2046" y="3341"/>
                    <a:pt x="951" y="4938"/>
                  </a:cubicBezTo>
                  <a:cubicBezTo>
                    <a:pt x="-3207" y="10999"/>
                    <a:pt x="7211" y="21566"/>
                    <a:pt x="14130" y="12261"/>
                  </a:cubicBezTo>
                  <a:cubicBezTo>
                    <a:pt x="16741" y="8748"/>
                    <a:pt x="18393" y="3528"/>
                    <a:pt x="16282" y="829"/>
                  </a:cubicBezTo>
                  <a:cubicBezTo>
                    <a:pt x="15831" y="252"/>
                    <a:pt x="15357" y="12"/>
                    <a:pt x="14867" y="1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2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9647BF7-60F6-4C87-8C39-A9EA4683921A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-1" y="2453099"/>
            <a:ext cx="24384001" cy="8538788"/>
          </a:xfrm>
          <a:custGeom>
            <a:avLst/>
            <a:gdLst>
              <a:gd name="connsiteX0" fmla="*/ 7031850 w 24384001"/>
              <a:gd name="connsiteY0" fmla="*/ 463 h 8538788"/>
              <a:gd name="connsiteX1" fmla="*/ 10303369 w 24384001"/>
              <a:gd name="connsiteY1" fmla="*/ 369767 h 8538788"/>
              <a:gd name="connsiteX2" fmla="*/ 16940109 w 24384001"/>
              <a:gd name="connsiteY2" fmla="*/ 2152587 h 8538788"/>
              <a:gd name="connsiteX3" fmla="*/ 24384001 w 24384001"/>
              <a:gd name="connsiteY3" fmla="*/ 1938907 h 8538788"/>
              <a:gd name="connsiteX4" fmla="*/ 24384001 w 24384001"/>
              <a:gd name="connsiteY4" fmla="*/ 8018314 h 8538788"/>
              <a:gd name="connsiteX5" fmla="*/ 16940109 w 24384001"/>
              <a:gd name="connsiteY5" fmla="*/ 8231188 h 8538788"/>
              <a:gd name="connsiteX6" fmla="*/ 10303369 w 24384001"/>
              <a:gd name="connsiteY6" fmla="*/ 6448772 h 8538788"/>
              <a:gd name="connsiteX7" fmla="*/ 5059681 w 24384001"/>
              <a:gd name="connsiteY7" fmla="*/ 6202434 h 8538788"/>
              <a:gd name="connsiteX8" fmla="*/ 0 w 24384001"/>
              <a:gd name="connsiteY8" fmla="*/ 8018314 h 8538788"/>
              <a:gd name="connsiteX9" fmla="*/ 0 w 24384001"/>
              <a:gd name="connsiteY9" fmla="*/ 1938907 h 8538788"/>
              <a:gd name="connsiteX10" fmla="*/ 5059681 w 24384001"/>
              <a:gd name="connsiteY10" fmla="*/ 123833 h 8538788"/>
              <a:gd name="connsiteX11" fmla="*/ 7031850 w 24384001"/>
              <a:gd name="connsiteY11" fmla="*/ 463 h 8538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4384001" h="8538788">
                <a:moveTo>
                  <a:pt x="7031850" y="463"/>
                </a:moveTo>
                <a:cubicBezTo>
                  <a:pt x="8128001" y="9736"/>
                  <a:pt x="9225280" y="142380"/>
                  <a:pt x="10303369" y="369767"/>
                </a:cubicBezTo>
                <a:cubicBezTo>
                  <a:pt x="12548729" y="843493"/>
                  <a:pt x="14689103" y="1721598"/>
                  <a:pt x="16940109" y="2152587"/>
                </a:cubicBezTo>
                <a:cubicBezTo>
                  <a:pt x="19406729" y="2624700"/>
                  <a:pt x="21947857" y="2551726"/>
                  <a:pt x="24384001" y="1938907"/>
                </a:cubicBezTo>
                <a:lnTo>
                  <a:pt x="24384001" y="8018314"/>
                </a:lnTo>
                <a:cubicBezTo>
                  <a:pt x="21947857" y="8631133"/>
                  <a:pt x="19406729" y="8703704"/>
                  <a:pt x="16940109" y="8231188"/>
                </a:cubicBezTo>
                <a:cubicBezTo>
                  <a:pt x="14689103" y="7800602"/>
                  <a:pt x="12548729" y="6922496"/>
                  <a:pt x="10303369" y="6448772"/>
                </a:cubicBezTo>
                <a:cubicBezTo>
                  <a:pt x="8577298" y="6084708"/>
                  <a:pt x="6806072" y="5964160"/>
                  <a:pt x="5059681" y="6202434"/>
                </a:cubicBezTo>
                <a:cubicBezTo>
                  <a:pt x="3264747" y="6447562"/>
                  <a:pt x="1542063" y="7066026"/>
                  <a:pt x="0" y="8018314"/>
                </a:cubicBezTo>
                <a:lnTo>
                  <a:pt x="0" y="1938907"/>
                </a:lnTo>
                <a:cubicBezTo>
                  <a:pt x="1542063" y="986618"/>
                  <a:pt x="3264747" y="368558"/>
                  <a:pt x="5059681" y="123833"/>
                </a:cubicBezTo>
                <a:cubicBezTo>
                  <a:pt x="5714436" y="34330"/>
                  <a:pt x="6373708" y="-4778"/>
                  <a:pt x="7031850" y="463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grpSp>
        <p:nvGrpSpPr>
          <p:cNvPr id="253" name="Group"/>
          <p:cNvGrpSpPr/>
          <p:nvPr/>
        </p:nvGrpSpPr>
        <p:grpSpPr>
          <a:xfrm>
            <a:off x="-1" y="1703860"/>
            <a:ext cx="24384001" cy="10037347"/>
            <a:chOff x="0" y="0"/>
            <a:chExt cx="24384000" cy="10037345"/>
          </a:xfrm>
        </p:grpSpPr>
        <p:sp>
          <p:nvSpPr>
            <p:cNvPr id="249" name="Shape"/>
            <p:cNvSpPr/>
            <p:nvPr/>
          </p:nvSpPr>
          <p:spPr>
            <a:xfrm>
              <a:off x="0" y="567266"/>
              <a:ext cx="24384001" cy="88943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95" extrusionOk="0">
                  <a:moveTo>
                    <a:pt x="6229" y="1"/>
                  </a:moveTo>
                  <a:cubicBezTo>
                    <a:pt x="5646" y="-12"/>
                    <a:pt x="5062" y="81"/>
                    <a:pt x="4482" y="294"/>
                  </a:cubicBezTo>
                  <a:cubicBezTo>
                    <a:pt x="2892" y="878"/>
                    <a:pt x="1366" y="2351"/>
                    <a:pt x="0" y="4620"/>
                  </a:cubicBezTo>
                  <a:lnTo>
                    <a:pt x="0" y="19955"/>
                  </a:lnTo>
                  <a:cubicBezTo>
                    <a:pt x="1366" y="17685"/>
                    <a:pt x="2892" y="16211"/>
                    <a:pt x="4482" y="15628"/>
                  </a:cubicBezTo>
                  <a:cubicBezTo>
                    <a:pt x="6029" y="15060"/>
                    <a:pt x="7598" y="15347"/>
                    <a:pt x="9127" y="16214"/>
                  </a:cubicBezTo>
                  <a:cubicBezTo>
                    <a:pt x="11116" y="17343"/>
                    <a:pt x="13012" y="19436"/>
                    <a:pt x="15006" y="20462"/>
                  </a:cubicBezTo>
                  <a:cubicBezTo>
                    <a:pt x="17191" y="21588"/>
                    <a:pt x="19442" y="21415"/>
                    <a:pt x="21600" y="19955"/>
                  </a:cubicBezTo>
                  <a:lnTo>
                    <a:pt x="21600" y="4620"/>
                  </a:lnTo>
                  <a:cubicBezTo>
                    <a:pt x="19442" y="6081"/>
                    <a:pt x="17191" y="6254"/>
                    <a:pt x="15006" y="5129"/>
                  </a:cubicBezTo>
                  <a:cubicBezTo>
                    <a:pt x="13012" y="4102"/>
                    <a:pt x="11116" y="2010"/>
                    <a:pt x="9127" y="881"/>
                  </a:cubicBezTo>
                  <a:cubicBezTo>
                    <a:pt x="8172" y="338"/>
                    <a:pt x="7200" y="23"/>
                    <a:pt x="6229" y="1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50" name="Shape"/>
            <p:cNvSpPr/>
            <p:nvPr/>
          </p:nvSpPr>
          <p:spPr>
            <a:xfrm>
              <a:off x="0" y="380999"/>
              <a:ext cx="24384001" cy="92753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2" extrusionOk="0">
                  <a:moveTo>
                    <a:pt x="6229" y="1"/>
                  </a:moveTo>
                  <a:cubicBezTo>
                    <a:pt x="5646" y="-11"/>
                    <a:pt x="5062" y="78"/>
                    <a:pt x="4482" y="283"/>
                  </a:cubicBezTo>
                  <a:cubicBezTo>
                    <a:pt x="2892" y="843"/>
                    <a:pt x="1366" y="2256"/>
                    <a:pt x="0" y="4434"/>
                  </a:cubicBezTo>
                  <a:lnTo>
                    <a:pt x="0" y="20021"/>
                  </a:lnTo>
                  <a:cubicBezTo>
                    <a:pt x="1366" y="17844"/>
                    <a:pt x="2892" y="16429"/>
                    <a:pt x="4482" y="15869"/>
                  </a:cubicBezTo>
                  <a:cubicBezTo>
                    <a:pt x="6029" y="15324"/>
                    <a:pt x="7598" y="15599"/>
                    <a:pt x="9127" y="16432"/>
                  </a:cubicBezTo>
                  <a:cubicBezTo>
                    <a:pt x="11116" y="17516"/>
                    <a:pt x="13012" y="19524"/>
                    <a:pt x="15006" y="20509"/>
                  </a:cubicBezTo>
                  <a:cubicBezTo>
                    <a:pt x="17191" y="21589"/>
                    <a:pt x="19442" y="21423"/>
                    <a:pt x="21600" y="20021"/>
                  </a:cubicBezTo>
                  <a:lnTo>
                    <a:pt x="21600" y="4434"/>
                  </a:lnTo>
                  <a:cubicBezTo>
                    <a:pt x="19442" y="5836"/>
                    <a:pt x="17191" y="6003"/>
                    <a:pt x="15006" y="4922"/>
                  </a:cubicBezTo>
                  <a:cubicBezTo>
                    <a:pt x="13012" y="3937"/>
                    <a:pt x="11116" y="1929"/>
                    <a:pt x="9127" y="846"/>
                  </a:cubicBezTo>
                  <a:cubicBezTo>
                    <a:pt x="8172" y="325"/>
                    <a:pt x="7200" y="22"/>
                    <a:pt x="6229" y="1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51" name="Shape"/>
            <p:cNvSpPr/>
            <p:nvPr/>
          </p:nvSpPr>
          <p:spPr>
            <a:xfrm>
              <a:off x="0" y="190499"/>
              <a:ext cx="24384000" cy="96563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7" extrusionOk="0">
                  <a:moveTo>
                    <a:pt x="6229" y="1"/>
                  </a:moveTo>
                  <a:cubicBezTo>
                    <a:pt x="5646" y="-11"/>
                    <a:pt x="5062" y="75"/>
                    <a:pt x="4482" y="271"/>
                  </a:cubicBezTo>
                  <a:cubicBezTo>
                    <a:pt x="2892" y="810"/>
                    <a:pt x="1366" y="2168"/>
                    <a:pt x="0" y="4262"/>
                  </a:cubicBezTo>
                  <a:lnTo>
                    <a:pt x="0" y="20082"/>
                  </a:lnTo>
                  <a:cubicBezTo>
                    <a:pt x="1366" y="17989"/>
                    <a:pt x="2892" y="16629"/>
                    <a:pt x="4482" y="16091"/>
                  </a:cubicBezTo>
                  <a:cubicBezTo>
                    <a:pt x="6029" y="15567"/>
                    <a:pt x="7598" y="15832"/>
                    <a:pt x="9127" y="16632"/>
                  </a:cubicBezTo>
                  <a:cubicBezTo>
                    <a:pt x="11116" y="17674"/>
                    <a:pt x="13012" y="19604"/>
                    <a:pt x="15006" y="20551"/>
                  </a:cubicBezTo>
                  <a:cubicBezTo>
                    <a:pt x="17191" y="21589"/>
                    <a:pt x="19442" y="21430"/>
                    <a:pt x="21600" y="20082"/>
                  </a:cubicBezTo>
                  <a:lnTo>
                    <a:pt x="21600" y="4262"/>
                  </a:lnTo>
                  <a:cubicBezTo>
                    <a:pt x="19442" y="5609"/>
                    <a:pt x="17191" y="5769"/>
                    <a:pt x="15006" y="4731"/>
                  </a:cubicBezTo>
                  <a:cubicBezTo>
                    <a:pt x="13012" y="3784"/>
                    <a:pt x="11116" y="1854"/>
                    <a:pt x="9127" y="812"/>
                  </a:cubicBezTo>
                  <a:cubicBezTo>
                    <a:pt x="8172" y="312"/>
                    <a:pt x="7200" y="21"/>
                    <a:pt x="6229" y="1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52" name="Shape"/>
            <p:cNvSpPr/>
            <p:nvPr/>
          </p:nvSpPr>
          <p:spPr>
            <a:xfrm>
              <a:off x="0" y="-1"/>
              <a:ext cx="24384000" cy="100373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41" extrusionOk="0">
                  <a:moveTo>
                    <a:pt x="6229" y="2"/>
                  </a:moveTo>
                  <a:cubicBezTo>
                    <a:pt x="5646" y="-10"/>
                    <a:pt x="5062" y="73"/>
                    <a:pt x="4482" y="262"/>
                  </a:cubicBezTo>
                  <a:cubicBezTo>
                    <a:pt x="2892" y="780"/>
                    <a:pt x="1366" y="2088"/>
                    <a:pt x="0" y="4103"/>
                  </a:cubicBezTo>
                  <a:lnTo>
                    <a:pt x="0" y="20139"/>
                  </a:lnTo>
                  <a:cubicBezTo>
                    <a:pt x="1366" y="18124"/>
                    <a:pt x="2892" y="16815"/>
                    <a:pt x="4482" y="16297"/>
                  </a:cubicBezTo>
                  <a:cubicBezTo>
                    <a:pt x="6029" y="15793"/>
                    <a:pt x="7598" y="16048"/>
                    <a:pt x="9127" y="16818"/>
                  </a:cubicBezTo>
                  <a:cubicBezTo>
                    <a:pt x="11116" y="17821"/>
                    <a:pt x="13012" y="19679"/>
                    <a:pt x="15006" y="20590"/>
                  </a:cubicBezTo>
                  <a:cubicBezTo>
                    <a:pt x="17191" y="21590"/>
                    <a:pt x="19442" y="21436"/>
                    <a:pt x="21600" y="20139"/>
                  </a:cubicBezTo>
                  <a:lnTo>
                    <a:pt x="21600" y="4103"/>
                  </a:lnTo>
                  <a:cubicBezTo>
                    <a:pt x="19442" y="5400"/>
                    <a:pt x="17191" y="5555"/>
                    <a:pt x="15006" y="4555"/>
                  </a:cubicBezTo>
                  <a:cubicBezTo>
                    <a:pt x="13012" y="3643"/>
                    <a:pt x="11116" y="1785"/>
                    <a:pt x="9127" y="783"/>
                  </a:cubicBezTo>
                  <a:cubicBezTo>
                    <a:pt x="8172" y="301"/>
                    <a:pt x="7200" y="21"/>
                    <a:pt x="6229" y="2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1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25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D087AF94-7B0B-4798-9A39-1130B962080C}"/>
              </a:ext>
            </a:extLst>
          </p:cNvPr>
          <p:cNvSpPr>
            <a:spLocks noGrp="1"/>
          </p:cNvSpPr>
          <p:nvPr>
            <p:ph type="pic" sz="half" idx="13"/>
          </p:nvPr>
        </p:nvSpPr>
        <p:spPr>
          <a:xfrm>
            <a:off x="-15082" y="6561404"/>
            <a:ext cx="10612891" cy="7172405"/>
          </a:xfrm>
          <a:custGeom>
            <a:avLst/>
            <a:gdLst>
              <a:gd name="connsiteX0" fmla="*/ 3814867 w 10612891"/>
              <a:gd name="connsiteY0" fmla="*/ 0 h 7172405"/>
              <a:gd name="connsiteX1" fmla="*/ 4015525 w 10612891"/>
              <a:gd name="connsiteY1" fmla="*/ 0 h 7172405"/>
              <a:gd name="connsiteX2" fmla="*/ 4076179 w 10612891"/>
              <a:gd name="connsiteY2" fmla="*/ 414 h 7172405"/>
              <a:gd name="connsiteX3" fmla="*/ 5642444 w 10612891"/>
              <a:gd name="connsiteY3" fmla="*/ 205967 h 7172405"/>
              <a:gd name="connsiteX4" fmla="*/ 8173052 w 10612891"/>
              <a:gd name="connsiteY4" fmla="*/ 1136975 h 7172405"/>
              <a:gd name="connsiteX5" fmla="*/ 10394060 w 10612891"/>
              <a:gd name="connsiteY5" fmla="*/ 3125296 h 7172405"/>
              <a:gd name="connsiteX6" fmla="*/ 8756367 w 10612891"/>
              <a:gd name="connsiteY6" fmla="*/ 7172405 h 7172405"/>
              <a:gd name="connsiteX7" fmla="*/ 0 w 10612891"/>
              <a:gd name="connsiteY7" fmla="*/ 7172405 h 7172405"/>
              <a:gd name="connsiteX8" fmla="*/ 0 w 10612891"/>
              <a:gd name="connsiteY8" fmla="*/ 2117373 h 7172405"/>
              <a:gd name="connsiteX9" fmla="*/ 67328 w 10612891"/>
              <a:gd name="connsiteY9" fmla="*/ 1991082 h 7172405"/>
              <a:gd name="connsiteX10" fmla="*/ 463849 w 10612891"/>
              <a:gd name="connsiteY10" fmla="*/ 1415180 h 7172405"/>
              <a:gd name="connsiteX11" fmla="*/ 3609071 w 10612891"/>
              <a:gd name="connsiteY11" fmla="*/ 5979 h 7172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612891" h="7172405">
                <a:moveTo>
                  <a:pt x="3814867" y="0"/>
                </a:moveTo>
                <a:lnTo>
                  <a:pt x="4015525" y="0"/>
                </a:lnTo>
                <a:lnTo>
                  <a:pt x="4076179" y="414"/>
                </a:lnTo>
                <a:cubicBezTo>
                  <a:pt x="4598039" y="12670"/>
                  <a:pt x="5127109" y="85270"/>
                  <a:pt x="5642444" y="205967"/>
                </a:cubicBezTo>
                <a:cubicBezTo>
                  <a:pt x="6526645" y="413042"/>
                  <a:pt x="7371889" y="742435"/>
                  <a:pt x="8173052" y="1136975"/>
                </a:cubicBezTo>
                <a:cubicBezTo>
                  <a:pt x="9092620" y="1590347"/>
                  <a:pt x="9994248" y="2172018"/>
                  <a:pt x="10394060" y="3125296"/>
                </a:cubicBezTo>
                <a:cubicBezTo>
                  <a:pt x="11029660" y="4640636"/>
                  <a:pt x="10219271" y="6318842"/>
                  <a:pt x="8756367" y="7172405"/>
                </a:cubicBezTo>
                <a:lnTo>
                  <a:pt x="0" y="7172405"/>
                </a:lnTo>
                <a:lnTo>
                  <a:pt x="0" y="2117373"/>
                </a:lnTo>
                <a:lnTo>
                  <a:pt x="67328" y="1991082"/>
                </a:lnTo>
                <a:cubicBezTo>
                  <a:pt x="181769" y="1788738"/>
                  <a:pt x="311997" y="1595416"/>
                  <a:pt x="463849" y="1415180"/>
                </a:cubicBezTo>
                <a:cubicBezTo>
                  <a:pt x="1253382" y="480350"/>
                  <a:pt x="2393862" y="64935"/>
                  <a:pt x="3609071" y="5979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63" name="Shape"/>
          <p:cNvSpPr/>
          <p:nvPr/>
        </p:nvSpPr>
        <p:spPr>
          <a:xfrm>
            <a:off x="0" y="-7857"/>
            <a:ext cx="24384001" cy="86839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047" extrusionOk="0">
                <a:moveTo>
                  <a:pt x="0" y="0"/>
                </a:moveTo>
                <a:lnTo>
                  <a:pt x="21600" y="0"/>
                </a:lnTo>
                <a:lnTo>
                  <a:pt x="21600" y="17387"/>
                </a:lnTo>
                <a:cubicBezTo>
                  <a:pt x="20402" y="18861"/>
                  <a:pt x="19139" y="19903"/>
                  <a:pt x="17843" y="20486"/>
                </a:cubicBezTo>
                <a:cubicBezTo>
                  <a:pt x="15370" y="21600"/>
                  <a:pt x="12837" y="21032"/>
                  <a:pt x="10442" y="18987"/>
                </a:cubicBezTo>
                <a:cubicBezTo>
                  <a:pt x="8582" y="17398"/>
                  <a:pt x="6814" y="14932"/>
                  <a:pt x="4883" y="14393"/>
                </a:cubicBezTo>
                <a:cubicBezTo>
                  <a:pt x="3184" y="13919"/>
                  <a:pt x="1470" y="14962"/>
                  <a:pt x="0" y="17387"/>
                </a:cubicBezTo>
                <a:lnTo>
                  <a:pt x="0" y="0"/>
                </a:lnTo>
                <a:close/>
              </a:path>
            </a:pathLst>
          </a:custGeom>
          <a:solidFill>
            <a:srgbClr val="F7F7F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77AB9D6D-527D-4DA9-AFA9-A1CA57AABE9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4935678" y="-17065"/>
            <a:ext cx="9453086" cy="6814969"/>
          </a:xfrm>
          <a:custGeom>
            <a:avLst/>
            <a:gdLst>
              <a:gd name="connsiteX0" fmla="*/ 161801 w 9453086"/>
              <a:gd name="connsiteY0" fmla="*/ 0 h 6814969"/>
              <a:gd name="connsiteX1" fmla="*/ 9453086 w 9453086"/>
              <a:gd name="connsiteY1" fmla="*/ 0 h 6814969"/>
              <a:gd name="connsiteX2" fmla="*/ 9453086 w 9453086"/>
              <a:gd name="connsiteY2" fmla="*/ 5825727 h 6814969"/>
              <a:gd name="connsiteX3" fmla="*/ 7410014 w 9453086"/>
              <a:gd name="connsiteY3" fmla="*/ 6544583 h 6814969"/>
              <a:gd name="connsiteX4" fmla="*/ 5756898 w 9453086"/>
              <a:gd name="connsiteY4" fmla="*/ 6804380 h 6814969"/>
              <a:gd name="connsiteX5" fmla="*/ 5415538 w 9453086"/>
              <a:gd name="connsiteY5" fmla="*/ 6814969 h 6814969"/>
              <a:gd name="connsiteX6" fmla="*/ 5255424 w 9453086"/>
              <a:gd name="connsiteY6" fmla="*/ 6814969 h 6814969"/>
              <a:gd name="connsiteX7" fmla="*/ 4934608 w 9453086"/>
              <a:gd name="connsiteY7" fmla="*/ 6806895 h 6814969"/>
              <a:gd name="connsiteX8" fmla="*/ 1471245 w 9453086"/>
              <a:gd name="connsiteY8" fmla="*/ 5184043 h 6814969"/>
              <a:gd name="connsiteX9" fmla="*/ 392038 w 9453086"/>
              <a:gd name="connsiteY9" fmla="*/ 2798254 h 6814969"/>
              <a:gd name="connsiteX10" fmla="*/ 28073 w 9453086"/>
              <a:gd name="connsiteY10" fmla="*/ 1407091 h 6814969"/>
              <a:gd name="connsiteX11" fmla="*/ 0 w 9453086"/>
              <a:gd name="connsiteY11" fmla="*/ 1125096 h 6814969"/>
              <a:gd name="connsiteX12" fmla="*/ 0 w 9453086"/>
              <a:gd name="connsiteY12" fmla="*/ 678569 h 6814969"/>
              <a:gd name="connsiteX13" fmla="*/ 14814 w 9453086"/>
              <a:gd name="connsiteY13" fmla="*/ 539208 h 6814969"/>
              <a:gd name="connsiteX14" fmla="*/ 147942 w 9453086"/>
              <a:gd name="connsiteY14" fmla="*/ 31198 h 6814969"/>
              <a:gd name="connsiteX15" fmla="*/ 161801 w 9453086"/>
              <a:gd name="connsiteY15" fmla="*/ 0 h 6814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453086" h="6814969">
                <a:moveTo>
                  <a:pt x="161801" y="0"/>
                </a:moveTo>
                <a:lnTo>
                  <a:pt x="9453086" y="0"/>
                </a:lnTo>
                <a:lnTo>
                  <a:pt x="9453086" y="5825727"/>
                </a:lnTo>
                <a:cubicBezTo>
                  <a:pt x="8798586" y="6121282"/>
                  <a:pt x="8115476" y="6366265"/>
                  <a:pt x="7410014" y="6544583"/>
                </a:cubicBezTo>
                <a:cubicBezTo>
                  <a:pt x="6867170" y="6681770"/>
                  <a:pt x="6309404" y="6772387"/>
                  <a:pt x="5756898" y="6804380"/>
                </a:cubicBezTo>
                <a:lnTo>
                  <a:pt x="5415538" y="6814969"/>
                </a:lnTo>
                <a:lnTo>
                  <a:pt x="5255424" y="6814969"/>
                </a:lnTo>
                <a:lnTo>
                  <a:pt x="4934608" y="6806895"/>
                </a:lnTo>
                <a:cubicBezTo>
                  <a:pt x="3579106" y="6732784"/>
                  <a:pt x="2319544" y="6254611"/>
                  <a:pt x="1471245" y="5184043"/>
                </a:cubicBezTo>
                <a:cubicBezTo>
                  <a:pt x="923594" y="4493100"/>
                  <a:pt x="661616" y="3635661"/>
                  <a:pt x="392038" y="2798254"/>
                </a:cubicBezTo>
                <a:cubicBezTo>
                  <a:pt x="245178" y="2342770"/>
                  <a:pt x="96306" y="1873658"/>
                  <a:pt x="28073" y="1407091"/>
                </a:cubicBezTo>
                <a:lnTo>
                  <a:pt x="0" y="1125096"/>
                </a:lnTo>
                <a:lnTo>
                  <a:pt x="0" y="678569"/>
                </a:lnTo>
                <a:lnTo>
                  <a:pt x="14814" y="539208"/>
                </a:lnTo>
                <a:cubicBezTo>
                  <a:pt x="39133" y="367808"/>
                  <a:pt x="82056" y="198186"/>
                  <a:pt x="147942" y="31198"/>
                </a:cubicBezTo>
                <a:cubicBezTo>
                  <a:pt x="151965" y="20361"/>
                  <a:pt x="157330" y="10837"/>
                  <a:pt x="161801" y="0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grpSp>
        <p:nvGrpSpPr>
          <p:cNvPr id="271" name="Group"/>
          <p:cNvGrpSpPr/>
          <p:nvPr/>
        </p:nvGrpSpPr>
        <p:grpSpPr>
          <a:xfrm>
            <a:off x="13852435" y="-58934"/>
            <a:ext cx="10548475" cy="7598804"/>
            <a:chOff x="0" y="0"/>
            <a:chExt cx="10548474" cy="7598803"/>
          </a:xfrm>
        </p:grpSpPr>
        <p:sp>
          <p:nvSpPr>
            <p:cNvPr id="267" name="Shape"/>
            <p:cNvSpPr/>
            <p:nvPr/>
          </p:nvSpPr>
          <p:spPr>
            <a:xfrm>
              <a:off x="856853" y="0"/>
              <a:ext cx="9691621" cy="69815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68" h="20759" extrusionOk="0">
                  <a:moveTo>
                    <a:pt x="385" y="0"/>
                  </a:moveTo>
                  <a:cubicBezTo>
                    <a:pt x="375" y="33"/>
                    <a:pt x="363" y="62"/>
                    <a:pt x="354" y="95"/>
                  </a:cubicBezTo>
                  <a:cubicBezTo>
                    <a:pt x="-432" y="2807"/>
                    <a:pt x="243" y="5747"/>
                    <a:pt x="900" y="8521"/>
                  </a:cubicBezTo>
                  <a:cubicBezTo>
                    <a:pt x="1503" y="11071"/>
                    <a:pt x="2089" y="13682"/>
                    <a:pt x="3314" y="15786"/>
                  </a:cubicBezTo>
                  <a:cubicBezTo>
                    <a:pt x="6350" y="21002"/>
                    <a:pt x="11741" y="21600"/>
                    <a:pt x="16598" y="19929"/>
                  </a:cubicBezTo>
                  <a:cubicBezTo>
                    <a:pt x="18176" y="19386"/>
                    <a:pt x="19704" y="18640"/>
                    <a:pt x="21168" y="17740"/>
                  </a:cubicBezTo>
                  <a:lnTo>
                    <a:pt x="21168" y="0"/>
                  </a:lnTo>
                  <a:lnTo>
                    <a:pt x="385" y="0"/>
                  </a:lnTo>
                  <a:close/>
                </a:path>
              </a:pathLst>
            </a:custGeom>
            <a:noFill/>
            <a:ln w="12700" cap="flat">
              <a:solidFill>
                <a:srgbClr val="80808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68" name="Shape"/>
            <p:cNvSpPr/>
            <p:nvPr/>
          </p:nvSpPr>
          <p:spPr>
            <a:xfrm>
              <a:off x="607598" y="0"/>
              <a:ext cx="9940877" cy="71611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68" h="20759" extrusionOk="0">
                  <a:moveTo>
                    <a:pt x="385" y="0"/>
                  </a:moveTo>
                  <a:cubicBezTo>
                    <a:pt x="375" y="33"/>
                    <a:pt x="363" y="62"/>
                    <a:pt x="354" y="95"/>
                  </a:cubicBezTo>
                  <a:cubicBezTo>
                    <a:pt x="-432" y="2807"/>
                    <a:pt x="243" y="5747"/>
                    <a:pt x="900" y="8521"/>
                  </a:cubicBezTo>
                  <a:cubicBezTo>
                    <a:pt x="1503" y="11071"/>
                    <a:pt x="2089" y="13682"/>
                    <a:pt x="3314" y="15786"/>
                  </a:cubicBezTo>
                  <a:cubicBezTo>
                    <a:pt x="6350" y="21002"/>
                    <a:pt x="11741" y="21600"/>
                    <a:pt x="16598" y="19929"/>
                  </a:cubicBezTo>
                  <a:cubicBezTo>
                    <a:pt x="18176" y="19386"/>
                    <a:pt x="19704" y="18640"/>
                    <a:pt x="21168" y="17740"/>
                  </a:cubicBezTo>
                  <a:lnTo>
                    <a:pt x="21168" y="0"/>
                  </a:lnTo>
                  <a:lnTo>
                    <a:pt x="385" y="0"/>
                  </a:ln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69" name="Shape"/>
            <p:cNvSpPr/>
            <p:nvPr/>
          </p:nvSpPr>
          <p:spPr>
            <a:xfrm>
              <a:off x="299173" y="0"/>
              <a:ext cx="10249301" cy="7383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68" h="20759" extrusionOk="0">
                  <a:moveTo>
                    <a:pt x="385" y="0"/>
                  </a:moveTo>
                  <a:cubicBezTo>
                    <a:pt x="375" y="33"/>
                    <a:pt x="363" y="62"/>
                    <a:pt x="354" y="95"/>
                  </a:cubicBezTo>
                  <a:cubicBezTo>
                    <a:pt x="-432" y="2807"/>
                    <a:pt x="243" y="5747"/>
                    <a:pt x="900" y="8521"/>
                  </a:cubicBezTo>
                  <a:cubicBezTo>
                    <a:pt x="1503" y="11071"/>
                    <a:pt x="2089" y="13682"/>
                    <a:pt x="3314" y="15786"/>
                  </a:cubicBezTo>
                  <a:cubicBezTo>
                    <a:pt x="6350" y="21002"/>
                    <a:pt x="11741" y="21600"/>
                    <a:pt x="16598" y="19929"/>
                  </a:cubicBezTo>
                  <a:cubicBezTo>
                    <a:pt x="18176" y="19386"/>
                    <a:pt x="19704" y="18640"/>
                    <a:pt x="21168" y="17740"/>
                  </a:cubicBezTo>
                  <a:lnTo>
                    <a:pt x="21168" y="0"/>
                  </a:lnTo>
                  <a:lnTo>
                    <a:pt x="385" y="0"/>
                  </a:ln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70" name="Shape"/>
            <p:cNvSpPr/>
            <p:nvPr/>
          </p:nvSpPr>
          <p:spPr>
            <a:xfrm>
              <a:off x="0" y="0"/>
              <a:ext cx="10548474" cy="75988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68" h="20759" extrusionOk="0">
                  <a:moveTo>
                    <a:pt x="385" y="0"/>
                  </a:moveTo>
                  <a:cubicBezTo>
                    <a:pt x="375" y="33"/>
                    <a:pt x="363" y="62"/>
                    <a:pt x="354" y="95"/>
                  </a:cubicBezTo>
                  <a:cubicBezTo>
                    <a:pt x="-432" y="2807"/>
                    <a:pt x="243" y="5747"/>
                    <a:pt x="900" y="8521"/>
                  </a:cubicBezTo>
                  <a:cubicBezTo>
                    <a:pt x="1503" y="11071"/>
                    <a:pt x="2089" y="13682"/>
                    <a:pt x="3314" y="15786"/>
                  </a:cubicBezTo>
                  <a:cubicBezTo>
                    <a:pt x="6350" y="21002"/>
                    <a:pt x="11741" y="21600"/>
                    <a:pt x="16598" y="19929"/>
                  </a:cubicBezTo>
                  <a:cubicBezTo>
                    <a:pt x="18176" y="19386"/>
                    <a:pt x="19704" y="18640"/>
                    <a:pt x="21168" y="17740"/>
                  </a:cubicBezTo>
                  <a:lnTo>
                    <a:pt x="21168" y="0"/>
                  </a:lnTo>
                  <a:lnTo>
                    <a:pt x="385" y="0"/>
                  </a:lnTo>
                  <a:close/>
                </a:path>
              </a:pathLst>
            </a:cu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grpSp>
        <p:nvGrpSpPr>
          <p:cNvPr id="277" name="Group"/>
          <p:cNvGrpSpPr/>
          <p:nvPr/>
        </p:nvGrpSpPr>
        <p:grpSpPr>
          <a:xfrm>
            <a:off x="-50801" y="5810282"/>
            <a:ext cx="11759041" cy="7917177"/>
            <a:chOff x="0" y="0"/>
            <a:chExt cx="11759039" cy="7917176"/>
          </a:xfrm>
        </p:grpSpPr>
        <p:sp>
          <p:nvSpPr>
            <p:cNvPr id="273" name="Shape"/>
            <p:cNvSpPr/>
            <p:nvPr/>
          </p:nvSpPr>
          <p:spPr>
            <a:xfrm>
              <a:off x="0" y="565516"/>
              <a:ext cx="10919103" cy="73516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7" h="21583" extrusionOk="0">
                  <a:moveTo>
                    <a:pt x="7599" y="1"/>
                  </a:moveTo>
                  <a:cubicBezTo>
                    <a:pt x="5052" y="40"/>
                    <a:pt x="2630" y="1262"/>
                    <a:pt x="987" y="4262"/>
                  </a:cubicBezTo>
                  <a:cubicBezTo>
                    <a:pt x="592" y="4985"/>
                    <a:pt x="272" y="5778"/>
                    <a:pt x="0" y="6612"/>
                  </a:cubicBezTo>
                  <a:lnTo>
                    <a:pt x="0" y="21583"/>
                  </a:lnTo>
                  <a:lnTo>
                    <a:pt x="17165" y="21583"/>
                  </a:lnTo>
                  <a:cubicBezTo>
                    <a:pt x="20019" y="19015"/>
                    <a:pt x="21600" y="13966"/>
                    <a:pt x="20360" y="9407"/>
                  </a:cubicBezTo>
                  <a:cubicBezTo>
                    <a:pt x="19580" y="6539"/>
                    <a:pt x="17821" y="4789"/>
                    <a:pt x="16027" y="3425"/>
                  </a:cubicBezTo>
                  <a:cubicBezTo>
                    <a:pt x="14464" y="2238"/>
                    <a:pt x="12815" y="1247"/>
                    <a:pt x="11090" y="624"/>
                  </a:cubicBezTo>
                  <a:cubicBezTo>
                    <a:pt x="9941" y="209"/>
                    <a:pt x="8757" y="-17"/>
                    <a:pt x="7599" y="1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74" name="Shape"/>
            <p:cNvSpPr/>
            <p:nvPr/>
          </p:nvSpPr>
          <p:spPr>
            <a:xfrm>
              <a:off x="0" y="391528"/>
              <a:ext cx="11177521" cy="75256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7" h="21583" extrusionOk="0">
                  <a:moveTo>
                    <a:pt x="7599" y="1"/>
                  </a:moveTo>
                  <a:cubicBezTo>
                    <a:pt x="5052" y="40"/>
                    <a:pt x="2630" y="1262"/>
                    <a:pt x="987" y="4262"/>
                  </a:cubicBezTo>
                  <a:cubicBezTo>
                    <a:pt x="592" y="4985"/>
                    <a:pt x="272" y="5778"/>
                    <a:pt x="0" y="6612"/>
                  </a:cubicBezTo>
                  <a:lnTo>
                    <a:pt x="0" y="21583"/>
                  </a:lnTo>
                  <a:lnTo>
                    <a:pt x="17165" y="21583"/>
                  </a:lnTo>
                  <a:cubicBezTo>
                    <a:pt x="20019" y="19015"/>
                    <a:pt x="21600" y="13966"/>
                    <a:pt x="20360" y="9407"/>
                  </a:cubicBezTo>
                  <a:cubicBezTo>
                    <a:pt x="19580" y="6539"/>
                    <a:pt x="17821" y="4789"/>
                    <a:pt x="16027" y="3425"/>
                  </a:cubicBezTo>
                  <a:cubicBezTo>
                    <a:pt x="14464" y="2238"/>
                    <a:pt x="12815" y="1247"/>
                    <a:pt x="11090" y="624"/>
                  </a:cubicBezTo>
                  <a:cubicBezTo>
                    <a:pt x="9941" y="209"/>
                    <a:pt x="8757" y="-17"/>
                    <a:pt x="7599" y="1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75" name="Shape"/>
            <p:cNvSpPr/>
            <p:nvPr/>
          </p:nvSpPr>
          <p:spPr>
            <a:xfrm>
              <a:off x="0" y="191981"/>
              <a:ext cx="11473898" cy="7725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7" h="21583" extrusionOk="0">
                  <a:moveTo>
                    <a:pt x="7599" y="1"/>
                  </a:moveTo>
                  <a:cubicBezTo>
                    <a:pt x="5052" y="40"/>
                    <a:pt x="2630" y="1262"/>
                    <a:pt x="987" y="4262"/>
                  </a:cubicBezTo>
                  <a:cubicBezTo>
                    <a:pt x="592" y="4985"/>
                    <a:pt x="272" y="5778"/>
                    <a:pt x="0" y="6612"/>
                  </a:cubicBezTo>
                  <a:lnTo>
                    <a:pt x="0" y="21583"/>
                  </a:lnTo>
                  <a:lnTo>
                    <a:pt x="17165" y="21583"/>
                  </a:lnTo>
                  <a:cubicBezTo>
                    <a:pt x="20019" y="19015"/>
                    <a:pt x="21600" y="13966"/>
                    <a:pt x="20360" y="9407"/>
                  </a:cubicBezTo>
                  <a:cubicBezTo>
                    <a:pt x="19580" y="6539"/>
                    <a:pt x="17821" y="4789"/>
                    <a:pt x="16027" y="3425"/>
                  </a:cubicBezTo>
                  <a:cubicBezTo>
                    <a:pt x="14464" y="2238"/>
                    <a:pt x="12815" y="1247"/>
                    <a:pt x="11090" y="624"/>
                  </a:cubicBezTo>
                  <a:cubicBezTo>
                    <a:pt x="9941" y="209"/>
                    <a:pt x="8757" y="-17"/>
                    <a:pt x="7599" y="1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76" name="Shape"/>
            <p:cNvSpPr/>
            <p:nvPr/>
          </p:nvSpPr>
          <p:spPr>
            <a:xfrm>
              <a:off x="0" y="-1"/>
              <a:ext cx="11759040" cy="7917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7" h="21583" extrusionOk="0">
                  <a:moveTo>
                    <a:pt x="7599" y="1"/>
                  </a:moveTo>
                  <a:cubicBezTo>
                    <a:pt x="5052" y="40"/>
                    <a:pt x="2630" y="1262"/>
                    <a:pt x="987" y="4262"/>
                  </a:cubicBezTo>
                  <a:cubicBezTo>
                    <a:pt x="592" y="4985"/>
                    <a:pt x="272" y="5778"/>
                    <a:pt x="0" y="6612"/>
                  </a:cubicBezTo>
                  <a:lnTo>
                    <a:pt x="0" y="21583"/>
                  </a:lnTo>
                  <a:lnTo>
                    <a:pt x="17165" y="21583"/>
                  </a:lnTo>
                  <a:cubicBezTo>
                    <a:pt x="20019" y="19015"/>
                    <a:pt x="21600" y="13966"/>
                    <a:pt x="20360" y="9407"/>
                  </a:cubicBezTo>
                  <a:cubicBezTo>
                    <a:pt x="19580" y="6539"/>
                    <a:pt x="17821" y="4789"/>
                    <a:pt x="16027" y="3425"/>
                  </a:cubicBezTo>
                  <a:cubicBezTo>
                    <a:pt x="14464" y="2238"/>
                    <a:pt x="12815" y="1247"/>
                    <a:pt x="11090" y="624"/>
                  </a:cubicBezTo>
                  <a:cubicBezTo>
                    <a:pt x="9941" y="209"/>
                    <a:pt x="8757" y="-17"/>
                    <a:pt x="7599" y="1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27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Rectangle"/>
          <p:cNvSpPr/>
          <p:nvPr/>
        </p:nvSpPr>
        <p:spPr>
          <a:xfrm>
            <a:off x="14323730" y="3724093"/>
            <a:ext cx="10068621" cy="7828724"/>
          </a:xfrm>
          <a:prstGeom prst="rect">
            <a:avLst/>
          </a:prstGeom>
          <a:solidFill>
            <a:srgbClr val="F7F7F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6" name="Rectangle"/>
          <p:cNvSpPr/>
          <p:nvPr/>
        </p:nvSpPr>
        <p:spPr>
          <a:xfrm>
            <a:off x="-8352" y="2943638"/>
            <a:ext cx="11374737" cy="7828724"/>
          </a:xfrm>
          <a:prstGeom prst="rect">
            <a:avLst/>
          </a:prstGeom>
          <a:solidFill>
            <a:srgbClr val="F7F7F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7" name="placeholder6.png"/>
          <p:cNvSpPr>
            <a:spLocks noGrp="1"/>
          </p:cNvSpPr>
          <p:nvPr>
            <p:ph type="pic" sz="quarter" idx="13"/>
          </p:nvPr>
        </p:nvSpPr>
        <p:spPr>
          <a:xfrm>
            <a:off x="2870199" y="1363133"/>
            <a:ext cx="7389483" cy="7389482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88" name="placeholder6.png"/>
          <p:cNvSpPr>
            <a:spLocks noGrp="1"/>
          </p:cNvSpPr>
          <p:nvPr>
            <p:ph type="pic" sz="quarter" idx="14"/>
          </p:nvPr>
        </p:nvSpPr>
        <p:spPr>
          <a:xfrm>
            <a:off x="15663333" y="4995333"/>
            <a:ext cx="7389482" cy="7389482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8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g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"/>
          <p:cNvGrpSpPr/>
          <p:nvPr/>
        </p:nvGrpSpPr>
        <p:grpSpPr>
          <a:xfrm flipH="1">
            <a:off x="19245817" y="-2027401"/>
            <a:ext cx="6633648" cy="6384255"/>
            <a:chOff x="0" y="0"/>
            <a:chExt cx="6633647" cy="6384253"/>
          </a:xfrm>
        </p:grpSpPr>
        <p:sp>
          <p:nvSpPr>
            <p:cNvPr id="18" name="Shape"/>
            <p:cNvSpPr/>
            <p:nvPr/>
          </p:nvSpPr>
          <p:spPr>
            <a:xfrm rot="8418426" flipH="1">
              <a:off x="486601" y="1405106"/>
              <a:ext cx="2361459" cy="15539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8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9" name="Shape"/>
            <p:cNvSpPr/>
            <p:nvPr/>
          </p:nvSpPr>
          <p:spPr>
            <a:xfrm rot="8418426" flipH="1">
              <a:off x="488911" y="1402518"/>
              <a:ext cx="2536503" cy="16691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8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0" name="Shape"/>
            <p:cNvSpPr/>
            <p:nvPr/>
          </p:nvSpPr>
          <p:spPr>
            <a:xfrm rot="8418426" flipH="1">
              <a:off x="490420" y="1400828"/>
              <a:ext cx="2650918" cy="1744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7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1" name="Shape"/>
            <p:cNvSpPr/>
            <p:nvPr/>
          </p:nvSpPr>
          <p:spPr>
            <a:xfrm rot="8418426" flipH="1">
              <a:off x="491924" y="1399142"/>
              <a:ext cx="2764936" cy="18194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7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2" name="Shape"/>
            <p:cNvSpPr/>
            <p:nvPr/>
          </p:nvSpPr>
          <p:spPr>
            <a:xfrm rot="8418426" flipH="1">
              <a:off x="493805" y="1397036"/>
              <a:ext cx="2907457" cy="1913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64999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3" name="Shape"/>
            <p:cNvSpPr/>
            <p:nvPr/>
          </p:nvSpPr>
          <p:spPr>
            <a:xfrm rot="8418426" flipH="1">
              <a:off x="496062" y="1394509"/>
              <a:ext cx="3078484" cy="20257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4" name="Shape"/>
            <p:cNvSpPr/>
            <p:nvPr/>
          </p:nvSpPr>
          <p:spPr>
            <a:xfrm rot="8418426" flipH="1">
              <a:off x="498694" y="1391560"/>
              <a:ext cx="3278016" cy="21570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5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5" name="Shape"/>
            <p:cNvSpPr/>
            <p:nvPr/>
          </p:nvSpPr>
          <p:spPr>
            <a:xfrm rot="8418426" flipH="1">
              <a:off x="501703" y="1388190"/>
              <a:ext cx="3506051" cy="2307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6" name="Shape"/>
            <p:cNvSpPr/>
            <p:nvPr/>
          </p:nvSpPr>
          <p:spPr>
            <a:xfrm rot="8418426" flipH="1">
              <a:off x="505087" y="1384398"/>
              <a:ext cx="3762592" cy="2475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7" name="Shape"/>
            <p:cNvSpPr/>
            <p:nvPr/>
          </p:nvSpPr>
          <p:spPr>
            <a:xfrm rot="8418426" flipH="1">
              <a:off x="509600" y="1379343"/>
              <a:ext cx="4104646" cy="2701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8" name="Shape"/>
            <p:cNvSpPr/>
            <p:nvPr/>
          </p:nvSpPr>
          <p:spPr>
            <a:xfrm rot="8418426" flipH="1">
              <a:off x="514865" y="1373446"/>
              <a:ext cx="4503708" cy="29636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9" name="Shape"/>
            <p:cNvSpPr/>
            <p:nvPr/>
          </p:nvSpPr>
          <p:spPr>
            <a:xfrm rot="8418426" flipH="1">
              <a:off x="520883" y="1366705"/>
              <a:ext cx="4959779" cy="32637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2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30" name="Shape"/>
            <p:cNvSpPr/>
            <p:nvPr/>
          </p:nvSpPr>
          <p:spPr>
            <a:xfrm rot="8418426" flipH="1">
              <a:off x="529007" y="1357604"/>
              <a:ext cx="5575632" cy="3669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1EBF3AA9-FE93-4610-B085-0ED3A259FCA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6730705" y="998259"/>
            <a:ext cx="6049045" cy="8677706"/>
          </a:xfrm>
          <a:custGeom>
            <a:avLst/>
            <a:gdLst>
              <a:gd name="connsiteX0" fmla="*/ 1699354 w 6049045"/>
              <a:gd name="connsiteY0" fmla="*/ 0 h 8677706"/>
              <a:gd name="connsiteX1" fmla="*/ 1699644 w 6049045"/>
              <a:gd name="connsiteY1" fmla="*/ 0 h 8677706"/>
              <a:gd name="connsiteX2" fmla="*/ 1871234 w 6049045"/>
              <a:gd name="connsiteY2" fmla="*/ 8586 h 8677706"/>
              <a:gd name="connsiteX3" fmla="*/ 2859340 w 6049045"/>
              <a:gd name="connsiteY3" fmla="*/ 308915 h 8677706"/>
              <a:gd name="connsiteX4" fmla="*/ 4511004 w 6049045"/>
              <a:gd name="connsiteY4" fmla="*/ 1078561 h 8677706"/>
              <a:gd name="connsiteX5" fmla="*/ 3548490 w 6049045"/>
              <a:gd name="connsiteY5" fmla="*/ 8135079 h 8677706"/>
              <a:gd name="connsiteX6" fmla="*/ 2324116 w 6049045"/>
              <a:gd name="connsiteY6" fmla="*/ 8590075 h 8677706"/>
              <a:gd name="connsiteX7" fmla="*/ 84930 w 6049045"/>
              <a:gd name="connsiteY7" fmla="*/ 7675175 h 8677706"/>
              <a:gd name="connsiteX8" fmla="*/ 581208 w 6049045"/>
              <a:gd name="connsiteY8" fmla="*/ 6306097 h 8677706"/>
              <a:gd name="connsiteX9" fmla="*/ 619412 w 6049045"/>
              <a:gd name="connsiteY9" fmla="*/ 418982 h 8677706"/>
              <a:gd name="connsiteX10" fmla="*/ 1550784 w 6049045"/>
              <a:gd name="connsiteY10" fmla="*/ 7122 h 8677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049045" h="8677706">
                <a:moveTo>
                  <a:pt x="1699354" y="0"/>
                </a:moveTo>
                <a:lnTo>
                  <a:pt x="1699644" y="0"/>
                </a:lnTo>
                <a:lnTo>
                  <a:pt x="1871234" y="8586"/>
                </a:lnTo>
                <a:cubicBezTo>
                  <a:pt x="2215810" y="42956"/>
                  <a:pt x="2537388" y="182482"/>
                  <a:pt x="2859340" y="308915"/>
                </a:cubicBezTo>
                <a:cubicBezTo>
                  <a:pt x="3426832" y="531912"/>
                  <a:pt x="4014724" y="722175"/>
                  <a:pt x="4511004" y="1078561"/>
                </a:cubicBezTo>
                <a:cubicBezTo>
                  <a:pt x="6928968" y="2813844"/>
                  <a:pt x="6412288" y="6612564"/>
                  <a:pt x="3548490" y="8135079"/>
                </a:cubicBezTo>
                <a:cubicBezTo>
                  <a:pt x="3162744" y="8340482"/>
                  <a:pt x="2748808" y="8486965"/>
                  <a:pt x="2324116" y="8590075"/>
                </a:cubicBezTo>
                <a:cubicBezTo>
                  <a:pt x="1301144" y="8838031"/>
                  <a:pt x="193978" y="8567980"/>
                  <a:pt x="84930" y="7675175"/>
                </a:cubicBezTo>
                <a:cubicBezTo>
                  <a:pt x="23729" y="7176807"/>
                  <a:pt x="393526" y="6765184"/>
                  <a:pt x="581208" y="6306097"/>
                </a:cubicBezTo>
                <a:cubicBezTo>
                  <a:pt x="1346396" y="4432924"/>
                  <a:pt x="-1082696" y="2003282"/>
                  <a:pt x="619412" y="418982"/>
                </a:cubicBezTo>
                <a:cubicBezTo>
                  <a:pt x="876778" y="179465"/>
                  <a:pt x="1205704" y="39254"/>
                  <a:pt x="1550784" y="7122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B39AFEDF-D82C-438E-9467-B965E93FA93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265849" y="3212388"/>
            <a:ext cx="6559277" cy="9492907"/>
          </a:xfrm>
          <a:custGeom>
            <a:avLst/>
            <a:gdLst>
              <a:gd name="connsiteX0" fmla="*/ 4218165 w 6559277"/>
              <a:gd name="connsiteY0" fmla="*/ 0 h 9492907"/>
              <a:gd name="connsiteX1" fmla="*/ 4603483 w 6559277"/>
              <a:gd name="connsiteY1" fmla="*/ 0 h 9492907"/>
              <a:gd name="connsiteX2" fmla="*/ 4619931 w 6559277"/>
              <a:gd name="connsiteY2" fmla="*/ 926 h 9492907"/>
              <a:gd name="connsiteX3" fmla="*/ 6516348 w 6559277"/>
              <a:gd name="connsiteY3" fmla="*/ 3135804 h 9492907"/>
              <a:gd name="connsiteX4" fmla="*/ 5978536 w 6559277"/>
              <a:gd name="connsiteY4" fmla="*/ 5600158 h 9492907"/>
              <a:gd name="connsiteX5" fmla="*/ 6211130 w 6559277"/>
              <a:gd name="connsiteY5" fmla="*/ 6513112 h 9492907"/>
              <a:gd name="connsiteX6" fmla="*/ 5370062 w 6559277"/>
              <a:gd name="connsiteY6" fmla="*/ 8343889 h 9492907"/>
              <a:gd name="connsiteX7" fmla="*/ 3550856 w 6559277"/>
              <a:gd name="connsiteY7" fmla="*/ 9487959 h 9492907"/>
              <a:gd name="connsiteX8" fmla="*/ 1901434 w 6559277"/>
              <a:gd name="connsiteY8" fmla="*/ 8789740 h 9492907"/>
              <a:gd name="connsiteX9" fmla="*/ 34149 w 6559277"/>
              <a:gd name="connsiteY9" fmla="*/ 5858760 h 9492907"/>
              <a:gd name="connsiteX10" fmla="*/ 0 w 6559277"/>
              <a:gd name="connsiteY10" fmla="*/ 5598820 h 9492907"/>
              <a:gd name="connsiteX11" fmla="*/ 0 w 6559277"/>
              <a:gd name="connsiteY11" fmla="*/ 4706616 h 9492907"/>
              <a:gd name="connsiteX12" fmla="*/ 2281 w 6559277"/>
              <a:gd name="connsiteY12" fmla="*/ 4682261 h 9492907"/>
              <a:gd name="connsiteX13" fmla="*/ 26288 w 6559277"/>
              <a:gd name="connsiteY13" fmla="*/ 4504791 h 9492907"/>
              <a:gd name="connsiteX14" fmla="*/ 1850074 w 6559277"/>
              <a:gd name="connsiteY14" fmla="*/ 1796923 h 9492907"/>
              <a:gd name="connsiteX15" fmla="*/ 3355229 w 6559277"/>
              <a:gd name="connsiteY15" fmla="*/ 254377 h 9492907"/>
              <a:gd name="connsiteX16" fmla="*/ 4118766 w 6559277"/>
              <a:gd name="connsiteY16" fmla="*/ 7765 h 94929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59277" h="9492907">
                <a:moveTo>
                  <a:pt x="4218165" y="0"/>
                </a:moveTo>
                <a:lnTo>
                  <a:pt x="4603483" y="0"/>
                </a:lnTo>
                <a:lnTo>
                  <a:pt x="4619931" y="926"/>
                </a:lnTo>
                <a:cubicBezTo>
                  <a:pt x="5808930" y="145909"/>
                  <a:pt x="6777650" y="1434808"/>
                  <a:pt x="6516348" y="3135804"/>
                </a:cubicBezTo>
                <a:cubicBezTo>
                  <a:pt x="6381569" y="4012452"/>
                  <a:pt x="5837214" y="4688090"/>
                  <a:pt x="5978536" y="5600158"/>
                </a:cubicBezTo>
                <a:cubicBezTo>
                  <a:pt x="6028916" y="5924252"/>
                  <a:pt x="6171220" y="6184148"/>
                  <a:pt x="6211130" y="6513112"/>
                </a:cubicBezTo>
                <a:cubicBezTo>
                  <a:pt x="6311889" y="7342385"/>
                  <a:pt x="5839176" y="7930359"/>
                  <a:pt x="5370062" y="8343889"/>
                </a:cubicBezTo>
                <a:cubicBezTo>
                  <a:pt x="4788087" y="8857481"/>
                  <a:pt x="4203166" y="9429073"/>
                  <a:pt x="3550856" y="9487959"/>
                </a:cubicBezTo>
                <a:cubicBezTo>
                  <a:pt x="2978040" y="9539318"/>
                  <a:pt x="2428778" y="9182903"/>
                  <a:pt x="1901434" y="8789740"/>
                </a:cubicBezTo>
                <a:cubicBezTo>
                  <a:pt x="1049816" y="8154502"/>
                  <a:pt x="253586" y="7133241"/>
                  <a:pt x="34149" y="5858760"/>
                </a:cubicBezTo>
                <a:lnTo>
                  <a:pt x="0" y="5598820"/>
                </a:lnTo>
                <a:lnTo>
                  <a:pt x="0" y="4706616"/>
                </a:lnTo>
                <a:lnTo>
                  <a:pt x="2281" y="4682261"/>
                </a:lnTo>
                <a:cubicBezTo>
                  <a:pt x="9006" y="4623473"/>
                  <a:pt x="16995" y="4564314"/>
                  <a:pt x="26288" y="4504791"/>
                </a:cubicBezTo>
                <a:cubicBezTo>
                  <a:pt x="247759" y="3085773"/>
                  <a:pt x="1132990" y="2545173"/>
                  <a:pt x="1850074" y="1796923"/>
                </a:cubicBezTo>
                <a:cubicBezTo>
                  <a:pt x="2351574" y="1274034"/>
                  <a:pt x="2799097" y="571830"/>
                  <a:pt x="3355229" y="254377"/>
                </a:cubicBezTo>
                <a:cubicBezTo>
                  <a:pt x="3608760" y="109598"/>
                  <a:pt x="3866543" y="45399"/>
                  <a:pt x="4118766" y="7765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grpSp>
        <p:nvGrpSpPr>
          <p:cNvPr id="302" name="Group"/>
          <p:cNvGrpSpPr/>
          <p:nvPr/>
        </p:nvGrpSpPr>
        <p:grpSpPr>
          <a:xfrm>
            <a:off x="9266567" y="2478806"/>
            <a:ext cx="7583478" cy="10947391"/>
            <a:chOff x="0" y="0"/>
            <a:chExt cx="7583476" cy="10947389"/>
          </a:xfrm>
        </p:grpSpPr>
        <p:sp>
          <p:nvSpPr>
            <p:cNvPr id="298" name="Shape"/>
            <p:cNvSpPr/>
            <p:nvPr/>
          </p:nvSpPr>
          <p:spPr>
            <a:xfrm>
              <a:off x="817623" y="590165"/>
              <a:ext cx="6765842" cy="97670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28" h="21469" extrusionOk="0">
                  <a:moveTo>
                    <a:pt x="13465" y="0"/>
                  </a:moveTo>
                  <a:cubicBezTo>
                    <a:pt x="13202" y="1"/>
                    <a:pt x="12936" y="17"/>
                    <a:pt x="12668" y="46"/>
                  </a:cubicBezTo>
                  <a:cubicBezTo>
                    <a:pt x="11897" y="131"/>
                    <a:pt x="11109" y="276"/>
                    <a:pt x="10334" y="603"/>
                  </a:cubicBezTo>
                  <a:cubicBezTo>
                    <a:pt x="8634" y="1320"/>
                    <a:pt x="7266" y="2906"/>
                    <a:pt x="5733" y="4087"/>
                  </a:cubicBezTo>
                  <a:cubicBezTo>
                    <a:pt x="3541" y="5777"/>
                    <a:pt x="835" y="6998"/>
                    <a:pt x="158" y="10203"/>
                  </a:cubicBezTo>
                  <a:cubicBezTo>
                    <a:pt x="-751" y="14505"/>
                    <a:pt x="2419" y="17968"/>
                    <a:pt x="5890" y="19881"/>
                  </a:cubicBezTo>
                  <a:cubicBezTo>
                    <a:pt x="7502" y="20769"/>
                    <a:pt x="9181" y="21574"/>
                    <a:pt x="10932" y="21458"/>
                  </a:cubicBezTo>
                  <a:cubicBezTo>
                    <a:pt x="12926" y="21325"/>
                    <a:pt x="14714" y="20034"/>
                    <a:pt x="16493" y="18874"/>
                  </a:cubicBezTo>
                  <a:cubicBezTo>
                    <a:pt x="17927" y="17940"/>
                    <a:pt x="19372" y="16612"/>
                    <a:pt x="19064" y="14739"/>
                  </a:cubicBezTo>
                  <a:cubicBezTo>
                    <a:pt x="18942" y="13996"/>
                    <a:pt x="18507" y="13409"/>
                    <a:pt x="18353" y="12677"/>
                  </a:cubicBezTo>
                  <a:cubicBezTo>
                    <a:pt x="17921" y="10617"/>
                    <a:pt x="19585" y="9091"/>
                    <a:pt x="19997" y="7111"/>
                  </a:cubicBezTo>
                  <a:cubicBezTo>
                    <a:pt x="20849" y="3013"/>
                    <a:pt x="17423" y="-26"/>
                    <a:pt x="13465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299" name="Shape"/>
            <p:cNvSpPr/>
            <p:nvPr/>
          </p:nvSpPr>
          <p:spPr>
            <a:xfrm>
              <a:off x="555849" y="401216"/>
              <a:ext cx="7027620" cy="10144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28" h="21469" extrusionOk="0">
                  <a:moveTo>
                    <a:pt x="13465" y="0"/>
                  </a:moveTo>
                  <a:cubicBezTo>
                    <a:pt x="13202" y="1"/>
                    <a:pt x="12936" y="17"/>
                    <a:pt x="12668" y="46"/>
                  </a:cubicBezTo>
                  <a:cubicBezTo>
                    <a:pt x="11897" y="131"/>
                    <a:pt x="11109" y="276"/>
                    <a:pt x="10334" y="603"/>
                  </a:cubicBezTo>
                  <a:cubicBezTo>
                    <a:pt x="8634" y="1320"/>
                    <a:pt x="7266" y="2906"/>
                    <a:pt x="5733" y="4087"/>
                  </a:cubicBezTo>
                  <a:cubicBezTo>
                    <a:pt x="3541" y="5777"/>
                    <a:pt x="835" y="6998"/>
                    <a:pt x="158" y="10203"/>
                  </a:cubicBezTo>
                  <a:cubicBezTo>
                    <a:pt x="-751" y="14505"/>
                    <a:pt x="2419" y="17968"/>
                    <a:pt x="5890" y="19881"/>
                  </a:cubicBezTo>
                  <a:cubicBezTo>
                    <a:pt x="7502" y="20769"/>
                    <a:pt x="9181" y="21574"/>
                    <a:pt x="10932" y="21458"/>
                  </a:cubicBezTo>
                  <a:cubicBezTo>
                    <a:pt x="12926" y="21325"/>
                    <a:pt x="14714" y="20034"/>
                    <a:pt x="16493" y="18874"/>
                  </a:cubicBezTo>
                  <a:cubicBezTo>
                    <a:pt x="17927" y="17940"/>
                    <a:pt x="19372" y="16612"/>
                    <a:pt x="19064" y="14739"/>
                  </a:cubicBezTo>
                  <a:cubicBezTo>
                    <a:pt x="18942" y="13996"/>
                    <a:pt x="18507" y="13409"/>
                    <a:pt x="18353" y="12677"/>
                  </a:cubicBezTo>
                  <a:cubicBezTo>
                    <a:pt x="17921" y="10617"/>
                    <a:pt x="19585" y="9091"/>
                    <a:pt x="19997" y="7111"/>
                  </a:cubicBezTo>
                  <a:cubicBezTo>
                    <a:pt x="20849" y="3013"/>
                    <a:pt x="17423" y="-26"/>
                    <a:pt x="13465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300" name="Shape"/>
            <p:cNvSpPr/>
            <p:nvPr/>
          </p:nvSpPr>
          <p:spPr>
            <a:xfrm>
              <a:off x="281863" y="203450"/>
              <a:ext cx="7301609" cy="10540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28" h="21469" extrusionOk="0">
                  <a:moveTo>
                    <a:pt x="13465" y="0"/>
                  </a:moveTo>
                  <a:cubicBezTo>
                    <a:pt x="13202" y="1"/>
                    <a:pt x="12936" y="17"/>
                    <a:pt x="12668" y="46"/>
                  </a:cubicBezTo>
                  <a:cubicBezTo>
                    <a:pt x="11897" y="131"/>
                    <a:pt x="11109" y="276"/>
                    <a:pt x="10334" y="603"/>
                  </a:cubicBezTo>
                  <a:cubicBezTo>
                    <a:pt x="8634" y="1320"/>
                    <a:pt x="7266" y="2906"/>
                    <a:pt x="5733" y="4087"/>
                  </a:cubicBezTo>
                  <a:cubicBezTo>
                    <a:pt x="3541" y="5777"/>
                    <a:pt x="835" y="6998"/>
                    <a:pt x="158" y="10203"/>
                  </a:cubicBezTo>
                  <a:cubicBezTo>
                    <a:pt x="-751" y="14505"/>
                    <a:pt x="2419" y="17968"/>
                    <a:pt x="5890" y="19881"/>
                  </a:cubicBezTo>
                  <a:cubicBezTo>
                    <a:pt x="7502" y="20769"/>
                    <a:pt x="9181" y="21574"/>
                    <a:pt x="10932" y="21458"/>
                  </a:cubicBezTo>
                  <a:cubicBezTo>
                    <a:pt x="12926" y="21325"/>
                    <a:pt x="14714" y="20034"/>
                    <a:pt x="16493" y="18874"/>
                  </a:cubicBezTo>
                  <a:cubicBezTo>
                    <a:pt x="17927" y="17940"/>
                    <a:pt x="19372" y="16612"/>
                    <a:pt x="19064" y="14739"/>
                  </a:cubicBezTo>
                  <a:cubicBezTo>
                    <a:pt x="18942" y="13996"/>
                    <a:pt x="18507" y="13409"/>
                    <a:pt x="18353" y="12677"/>
                  </a:cubicBezTo>
                  <a:cubicBezTo>
                    <a:pt x="17921" y="10617"/>
                    <a:pt x="19585" y="9091"/>
                    <a:pt x="19997" y="7111"/>
                  </a:cubicBezTo>
                  <a:cubicBezTo>
                    <a:pt x="20849" y="3013"/>
                    <a:pt x="17423" y="-26"/>
                    <a:pt x="13465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301" name="Shape"/>
            <p:cNvSpPr/>
            <p:nvPr/>
          </p:nvSpPr>
          <p:spPr>
            <a:xfrm>
              <a:off x="-1" y="-1"/>
              <a:ext cx="7583478" cy="10947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28" h="21469" extrusionOk="0">
                  <a:moveTo>
                    <a:pt x="13465" y="0"/>
                  </a:moveTo>
                  <a:cubicBezTo>
                    <a:pt x="13202" y="1"/>
                    <a:pt x="12936" y="17"/>
                    <a:pt x="12668" y="46"/>
                  </a:cubicBezTo>
                  <a:cubicBezTo>
                    <a:pt x="11897" y="131"/>
                    <a:pt x="11109" y="276"/>
                    <a:pt x="10334" y="603"/>
                  </a:cubicBezTo>
                  <a:cubicBezTo>
                    <a:pt x="8634" y="1320"/>
                    <a:pt x="7266" y="2906"/>
                    <a:pt x="5733" y="4087"/>
                  </a:cubicBezTo>
                  <a:cubicBezTo>
                    <a:pt x="3541" y="5777"/>
                    <a:pt x="835" y="6998"/>
                    <a:pt x="158" y="10203"/>
                  </a:cubicBezTo>
                  <a:cubicBezTo>
                    <a:pt x="-751" y="14505"/>
                    <a:pt x="2419" y="17968"/>
                    <a:pt x="5890" y="19881"/>
                  </a:cubicBezTo>
                  <a:cubicBezTo>
                    <a:pt x="7502" y="20769"/>
                    <a:pt x="9181" y="21574"/>
                    <a:pt x="10932" y="21458"/>
                  </a:cubicBezTo>
                  <a:cubicBezTo>
                    <a:pt x="12926" y="21325"/>
                    <a:pt x="14714" y="20034"/>
                    <a:pt x="16493" y="18874"/>
                  </a:cubicBezTo>
                  <a:cubicBezTo>
                    <a:pt x="17927" y="17940"/>
                    <a:pt x="19372" y="16612"/>
                    <a:pt x="19064" y="14739"/>
                  </a:cubicBezTo>
                  <a:cubicBezTo>
                    <a:pt x="18942" y="13996"/>
                    <a:pt x="18507" y="13409"/>
                    <a:pt x="18353" y="12677"/>
                  </a:cubicBezTo>
                  <a:cubicBezTo>
                    <a:pt x="17921" y="10617"/>
                    <a:pt x="19585" y="9091"/>
                    <a:pt x="19997" y="7111"/>
                  </a:cubicBezTo>
                  <a:cubicBezTo>
                    <a:pt x="20849" y="3013"/>
                    <a:pt x="17423" y="-26"/>
                    <a:pt x="13465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1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grpSp>
        <p:nvGrpSpPr>
          <p:cNvPr id="307" name="Group"/>
          <p:cNvGrpSpPr/>
          <p:nvPr/>
        </p:nvGrpSpPr>
        <p:grpSpPr>
          <a:xfrm>
            <a:off x="16656924" y="163749"/>
            <a:ext cx="6683746" cy="9587944"/>
            <a:chOff x="0" y="0"/>
            <a:chExt cx="6683745" cy="9587943"/>
          </a:xfrm>
        </p:grpSpPr>
        <p:sp>
          <p:nvSpPr>
            <p:cNvPr id="303" name="Shape"/>
            <p:cNvSpPr/>
            <p:nvPr/>
          </p:nvSpPr>
          <p:spPr>
            <a:xfrm>
              <a:off x="-1" y="617169"/>
              <a:ext cx="6253519" cy="89707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309" h="21208" extrusionOk="0">
                  <a:moveTo>
                    <a:pt x="4582" y="0"/>
                  </a:moveTo>
                  <a:cubicBezTo>
                    <a:pt x="3508" y="3"/>
                    <a:pt x="2463" y="355"/>
                    <a:pt x="1670" y="1024"/>
                  </a:cubicBezTo>
                  <a:cubicBezTo>
                    <a:pt x="-2919" y="4896"/>
                    <a:pt x="3630" y="10834"/>
                    <a:pt x="1567" y="15412"/>
                  </a:cubicBezTo>
                  <a:cubicBezTo>
                    <a:pt x="1061" y="16534"/>
                    <a:pt x="64" y="17540"/>
                    <a:pt x="229" y="18758"/>
                  </a:cubicBezTo>
                  <a:cubicBezTo>
                    <a:pt x="523" y="20940"/>
                    <a:pt x="3508" y="21600"/>
                    <a:pt x="6266" y="20994"/>
                  </a:cubicBezTo>
                  <a:cubicBezTo>
                    <a:pt x="7411" y="20742"/>
                    <a:pt x="8527" y="20384"/>
                    <a:pt x="9567" y="19882"/>
                  </a:cubicBezTo>
                  <a:cubicBezTo>
                    <a:pt x="17288" y="16161"/>
                    <a:pt x="18681" y="6877"/>
                    <a:pt x="12162" y="2636"/>
                  </a:cubicBezTo>
                  <a:cubicBezTo>
                    <a:pt x="10824" y="1765"/>
                    <a:pt x="9239" y="1300"/>
                    <a:pt x="7709" y="755"/>
                  </a:cubicBezTo>
                  <a:cubicBezTo>
                    <a:pt x="6841" y="446"/>
                    <a:pt x="5974" y="105"/>
                    <a:pt x="5045" y="21"/>
                  </a:cubicBezTo>
                  <a:cubicBezTo>
                    <a:pt x="4890" y="7"/>
                    <a:pt x="4736" y="0"/>
                    <a:pt x="4582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304" name="Shape"/>
            <p:cNvSpPr/>
            <p:nvPr/>
          </p:nvSpPr>
          <p:spPr>
            <a:xfrm>
              <a:off x="-1" y="442026"/>
              <a:ext cx="6375611" cy="91459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309" h="21208" extrusionOk="0">
                  <a:moveTo>
                    <a:pt x="4582" y="0"/>
                  </a:moveTo>
                  <a:cubicBezTo>
                    <a:pt x="3508" y="3"/>
                    <a:pt x="2463" y="355"/>
                    <a:pt x="1670" y="1024"/>
                  </a:cubicBezTo>
                  <a:cubicBezTo>
                    <a:pt x="-2919" y="4896"/>
                    <a:pt x="3630" y="10834"/>
                    <a:pt x="1567" y="15412"/>
                  </a:cubicBezTo>
                  <a:cubicBezTo>
                    <a:pt x="1061" y="16534"/>
                    <a:pt x="64" y="17540"/>
                    <a:pt x="229" y="18758"/>
                  </a:cubicBezTo>
                  <a:cubicBezTo>
                    <a:pt x="523" y="20940"/>
                    <a:pt x="3508" y="21600"/>
                    <a:pt x="6266" y="20994"/>
                  </a:cubicBezTo>
                  <a:cubicBezTo>
                    <a:pt x="7411" y="20742"/>
                    <a:pt x="8527" y="20384"/>
                    <a:pt x="9567" y="19882"/>
                  </a:cubicBezTo>
                  <a:cubicBezTo>
                    <a:pt x="17288" y="16161"/>
                    <a:pt x="18681" y="6877"/>
                    <a:pt x="12162" y="2636"/>
                  </a:cubicBezTo>
                  <a:cubicBezTo>
                    <a:pt x="10824" y="1765"/>
                    <a:pt x="9239" y="1300"/>
                    <a:pt x="7709" y="755"/>
                  </a:cubicBezTo>
                  <a:cubicBezTo>
                    <a:pt x="6841" y="446"/>
                    <a:pt x="5974" y="105"/>
                    <a:pt x="5045" y="21"/>
                  </a:cubicBezTo>
                  <a:cubicBezTo>
                    <a:pt x="4890" y="7"/>
                    <a:pt x="4736" y="0"/>
                    <a:pt x="4582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305" name="Shape"/>
            <p:cNvSpPr/>
            <p:nvPr/>
          </p:nvSpPr>
          <p:spPr>
            <a:xfrm>
              <a:off x="-1" y="257970"/>
              <a:ext cx="6503917" cy="93299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309" h="21208" extrusionOk="0">
                  <a:moveTo>
                    <a:pt x="4582" y="0"/>
                  </a:moveTo>
                  <a:cubicBezTo>
                    <a:pt x="3508" y="3"/>
                    <a:pt x="2463" y="355"/>
                    <a:pt x="1670" y="1024"/>
                  </a:cubicBezTo>
                  <a:cubicBezTo>
                    <a:pt x="-2919" y="4896"/>
                    <a:pt x="3630" y="10834"/>
                    <a:pt x="1567" y="15412"/>
                  </a:cubicBezTo>
                  <a:cubicBezTo>
                    <a:pt x="1061" y="16534"/>
                    <a:pt x="64" y="17540"/>
                    <a:pt x="229" y="18758"/>
                  </a:cubicBezTo>
                  <a:cubicBezTo>
                    <a:pt x="523" y="20940"/>
                    <a:pt x="3508" y="21600"/>
                    <a:pt x="6266" y="20994"/>
                  </a:cubicBezTo>
                  <a:cubicBezTo>
                    <a:pt x="7411" y="20742"/>
                    <a:pt x="8527" y="20384"/>
                    <a:pt x="9567" y="19882"/>
                  </a:cubicBezTo>
                  <a:cubicBezTo>
                    <a:pt x="17288" y="16161"/>
                    <a:pt x="18681" y="6877"/>
                    <a:pt x="12162" y="2636"/>
                  </a:cubicBezTo>
                  <a:cubicBezTo>
                    <a:pt x="10824" y="1765"/>
                    <a:pt x="9239" y="1300"/>
                    <a:pt x="7709" y="755"/>
                  </a:cubicBezTo>
                  <a:cubicBezTo>
                    <a:pt x="6841" y="446"/>
                    <a:pt x="5974" y="105"/>
                    <a:pt x="5045" y="21"/>
                  </a:cubicBezTo>
                  <a:cubicBezTo>
                    <a:pt x="4890" y="7"/>
                    <a:pt x="4736" y="0"/>
                    <a:pt x="4582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306" name="Shape"/>
            <p:cNvSpPr/>
            <p:nvPr/>
          </p:nvSpPr>
          <p:spPr>
            <a:xfrm>
              <a:off x="-1" y="0"/>
              <a:ext cx="6683747" cy="95879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309" h="21208" extrusionOk="0">
                  <a:moveTo>
                    <a:pt x="4582" y="0"/>
                  </a:moveTo>
                  <a:cubicBezTo>
                    <a:pt x="3508" y="3"/>
                    <a:pt x="2463" y="355"/>
                    <a:pt x="1670" y="1024"/>
                  </a:cubicBezTo>
                  <a:cubicBezTo>
                    <a:pt x="-2919" y="4896"/>
                    <a:pt x="3630" y="10834"/>
                    <a:pt x="1567" y="15412"/>
                  </a:cubicBezTo>
                  <a:cubicBezTo>
                    <a:pt x="1061" y="16534"/>
                    <a:pt x="64" y="17540"/>
                    <a:pt x="229" y="18758"/>
                  </a:cubicBezTo>
                  <a:cubicBezTo>
                    <a:pt x="523" y="20940"/>
                    <a:pt x="3508" y="21600"/>
                    <a:pt x="6266" y="20994"/>
                  </a:cubicBezTo>
                  <a:cubicBezTo>
                    <a:pt x="7411" y="20742"/>
                    <a:pt x="8527" y="20384"/>
                    <a:pt x="9567" y="19882"/>
                  </a:cubicBezTo>
                  <a:cubicBezTo>
                    <a:pt x="17288" y="16161"/>
                    <a:pt x="18681" y="6877"/>
                    <a:pt x="12162" y="2636"/>
                  </a:cubicBezTo>
                  <a:cubicBezTo>
                    <a:pt x="10824" y="1765"/>
                    <a:pt x="9239" y="1300"/>
                    <a:pt x="7709" y="755"/>
                  </a:cubicBezTo>
                  <a:cubicBezTo>
                    <a:pt x="6841" y="446"/>
                    <a:pt x="5974" y="105"/>
                    <a:pt x="5045" y="21"/>
                  </a:cubicBezTo>
                  <a:cubicBezTo>
                    <a:pt x="4890" y="7"/>
                    <a:pt x="4736" y="0"/>
                    <a:pt x="4582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1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3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3" name="Group"/>
          <p:cNvGrpSpPr/>
          <p:nvPr/>
        </p:nvGrpSpPr>
        <p:grpSpPr>
          <a:xfrm>
            <a:off x="-1" y="165099"/>
            <a:ext cx="24384002" cy="11120591"/>
            <a:chOff x="0" y="0"/>
            <a:chExt cx="24384000" cy="11120589"/>
          </a:xfrm>
        </p:grpSpPr>
        <p:sp>
          <p:nvSpPr>
            <p:cNvPr id="317" name="Shape"/>
            <p:cNvSpPr/>
            <p:nvPr/>
          </p:nvSpPr>
          <p:spPr>
            <a:xfrm>
              <a:off x="0" y="368300"/>
              <a:ext cx="24384001" cy="101680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28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0905"/>
                  </a:lnTo>
                  <a:cubicBezTo>
                    <a:pt x="20070" y="18739"/>
                    <a:pt x="18389" y="17330"/>
                    <a:pt x="16656" y="16718"/>
                  </a:cubicBezTo>
                  <a:cubicBezTo>
                    <a:pt x="14886" y="16094"/>
                    <a:pt x="13070" y="16306"/>
                    <a:pt x="11286" y="17158"/>
                  </a:cubicBezTo>
                  <a:cubicBezTo>
                    <a:pt x="9109" y="18197"/>
                    <a:pt x="7029" y="20178"/>
                    <a:pt x="4842" y="20998"/>
                  </a:cubicBezTo>
                  <a:cubicBezTo>
                    <a:pt x="3239" y="21600"/>
                    <a:pt x="1603" y="21570"/>
                    <a:pt x="0" y="20905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318" name="Shape"/>
            <p:cNvSpPr/>
            <p:nvPr/>
          </p:nvSpPr>
          <p:spPr>
            <a:xfrm>
              <a:off x="0" y="546100"/>
              <a:ext cx="24384001" cy="101680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28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0905"/>
                  </a:lnTo>
                  <a:cubicBezTo>
                    <a:pt x="20070" y="18739"/>
                    <a:pt x="18389" y="17330"/>
                    <a:pt x="16656" y="16718"/>
                  </a:cubicBezTo>
                  <a:cubicBezTo>
                    <a:pt x="14886" y="16094"/>
                    <a:pt x="13070" y="16306"/>
                    <a:pt x="11286" y="17158"/>
                  </a:cubicBezTo>
                  <a:cubicBezTo>
                    <a:pt x="9109" y="18197"/>
                    <a:pt x="7029" y="20178"/>
                    <a:pt x="4842" y="20998"/>
                  </a:cubicBezTo>
                  <a:cubicBezTo>
                    <a:pt x="3239" y="21600"/>
                    <a:pt x="1603" y="21570"/>
                    <a:pt x="0" y="20905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319" name="Shape"/>
            <p:cNvSpPr/>
            <p:nvPr/>
          </p:nvSpPr>
          <p:spPr>
            <a:xfrm>
              <a:off x="0" y="740833"/>
              <a:ext cx="24384001" cy="101680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28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0905"/>
                  </a:lnTo>
                  <a:cubicBezTo>
                    <a:pt x="20070" y="18739"/>
                    <a:pt x="18389" y="17330"/>
                    <a:pt x="16656" y="16718"/>
                  </a:cubicBezTo>
                  <a:cubicBezTo>
                    <a:pt x="14886" y="16094"/>
                    <a:pt x="13070" y="16306"/>
                    <a:pt x="11286" y="17158"/>
                  </a:cubicBezTo>
                  <a:cubicBezTo>
                    <a:pt x="9109" y="18197"/>
                    <a:pt x="7029" y="20178"/>
                    <a:pt x="4842" y="20998"/>
                  </a:cubicBezTo>
                  <a:cubicBezTo>
                    <a:pt x="3239" y="21600"/>
                    <a:pt x="1603" y="21570"/>
                    <a:pt x="0" y="20905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320" name="Shape"/>
            <p:cNvSpPr/>
            <p:nvPr/>
          </p:nvSpPr>
          <p:spPr>
            <a:xfrm>
              <a:off x="0" y="952500"/>
              <a:ext cx="24384001" cy="101680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28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0905"/>
                  </a:lnTo>
                  <a:cubicBezTo>
                    <a:pt x="20070" y="18739"/>
                    <a:pt x="18389" y="17330"/>
                    <a:pt x="16656" y="16718"/>
                  </a:cubicBezTo>
                  <a:cubicBezTo>
                    <a:pt x="14886" y="16094"/>
                    <a:pt x="13070" y="16306"/>
                    <a:pt x="11286" y="17158"/>
                  </a:cubicBezTo>
                  <a:cubicBezTo>
                    <a:pt x="9109" y="18197"/>
                    <a:pt x="7029" y="20178"/>
                    <a:pt x="4842" y="20998"/>
                  </a:cubicBezTo>
                  <a:cubicBezTo>
                    <a:pt x="3239" y="21600"/>
                    <a:pt x="1603" y="21570"/>
                    <a:pt x="0" y="20905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rgbClr val="808080">
                  <a:alpha val="1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321" name="Shape"/>
            <p:cNvSpPr/>
            <p:nvPr/>
          </p:nvSpPr>
          <p:spPr>
            <a:xfrm>
              <a:off x="0" y="190500"/>
              <a:ext cx="24384001" cy="101680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28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0905"/>
                  </a:lnTo>
                  <a:cubicBezTo>
                    <a:pt x="20070" y="18739"/>
                    <a:pt x="18389" y="17330"/>
                    <a:pt x="16656" y="16718"/>
                  </a:cubicBezTo>
                  <a:cubicBezTo>
                    <a:pt x="14886" y="16094"/>
                    <a:pt x="13070" y="16306"/>
                    <a:pt x="11286" y="17158"/>
                  </a:cubicBezTo>
                  <a:cubicBezTo>
                    <a:pt x="9109" y="18197"/>
                    <a:pt x="7029" y="20178"/>
                    <a:pt x="4842" y="20998"/>
                  </a:cubicBezTo>
                  <a:cubicBezTo>
                    <a:pt x="3239" y="21600"/>
                    <a:pt x="1603" y="21570"/>
                    <a:pt x="0" y="20905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rgbClr val="80808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322" name="Shape"/>
            <p:cNvSpPr/>
            <p:nvPr/>
          </p:nvSpPr>
          <p:spPr>
            <a:xfrm>
              <a:off x="0" y="0"/>
              <a:ext cx="24384000" cy="101680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28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0905"/>
                  </a:lnTo>
                  <a:cubicBezTo>
                    <a:pt x="20070" y="18739"/>
                    <a:pt x="18389" y="17330"/>
                    <a:pt x="16656" y="16718"/>
                  </a:cubicBezTo>
                  <a:cubicBezTo>
                    <a:pt x="14886" y="16094"/>
                    <a:pt x="13070" y="16306"/>
                    <a:pt x="11286" y="17158"/>
                  </a:cubicBezTo>
                  <a:cubicBezTo>
                    <a:pt x="9109" y="18197"/>
                    <a:pt x="7029" y="20178"/>
                    <a:pt x="4842" y="20998"/>
                  </a:cubicBezTo>
                  <a:cubicBezTo>
                    <a:pt x="3239" y="21600"/>
                    <a:pt x="1603" y="21570"/>
                    <a:pt x="0" y="20905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rgbClr val="80808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324" name="Shape"/>
          <p:cNvSpPr/>
          <p:nvPr/>
        </p:nvSpPr>
        <p:spPr>
          <a:xfrm>
            <a:off x="-1" y="-25400"/>
            <a:ext cx="24384001" cy="101680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28" extrusionOk="0">
                <a:moveTo>
                  <a:pt x="0" y="0"/>
                </a:moveTo>
                <a:lnTo>
                  <a:pt x="21600" y="0"/>
                </a:lnTo>
                <a:lnTo>
                  <a:pt x="21600" y="20905"/>
                </a:lnTo>
                <a:cubicBezTo>
                  <a:pt x="20070" y="18739"/>
                  <a:pt x="18389" y="17330"/>
                  <a:pt x="16656" y="16718"/>
                </a:cubicBezTo>
                <a:cubicBezTo>
                  <a:pt x="14886" y="16094"/>
                  <a:pt x="13070" y="16306"/>
                  <a:pt x="11286" y="17158"/>
                </a:cubicBezTo>
                <a:cubicBezTo>
                  <a:pt x="9109" y="18197"/>
                  <a:pt x="7029" y="20178"/>
                  <a:pt x="4842" y="20998"/>
                </a:cubicBezTo>
                <a:cubicBezTo>
                  <a:pt x="3239" y="21600"/>
                  <a:pt x="1603" y="21570"/>
                  <a:pt x="0" y="20905"/>
                </a:cubicBez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9CE105E-02E3-4ACA-B2E6-D613FD9FC88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163523" y="9706570"/>
            <a:ext cx="2591197" cy="2591198"/>
          </a:xfrm>
          <a:custGeom>
            <a:avLst/>
            <a:gdLst>
              <a:gd name="connsiteX0" fmla="*/ 1295599 w 2591197"/>
              <a:gd name="connsiteY0" fmla="*/ 0 h 2591198"/>
              <a:gd name="connsiteX1" fmla="*/ 2584509 w 2591197"/>
              <a:gd name="connsiteY1" fmla="*/ 1163131 h 2591198"/>
              <a:gd name="connsiteX2" fmla="*/ 2591197 w 2591197"/>
              <a:gd name="connsiteY2" fmla="*/ 1295580 h 2591198"/>
              <a:gd name="connsiteX3" fmla="*/ 2591197 w 2591197"/>
              <a:gd name="connsiteY3" fmla="*/ 1295618 h 2591198"/>
              <a:gd name="connsiteX4" fmla="*/ 2584509 w 2591197"/>
              <a:gd name="connsiteY4" fmla="*/ 1428067 h 2591198"/>
              <a:gd name="connsiteX5" fmla="*/ 1295599 w 2591197"/>
              <a:gd name="connsiteY5" fmla="*/ 2591198 h 2591198"/>
              <a:gd name="connsiteX6" fmla="*/ 0 w 2591197"/>
              <a:gd name="connsiteY6" fmla="*/ 1295599 h 2591198"/>
              <a:gd name="connsiteX7" fmla="*/ 1295599 w 2591197"/>
              <a:gd name="connsiteY7" fmla="*/ 0 h 2591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1197" h="2591198">
                <a:moveTo>
                  <a:pt x="1295599" y="0"/>
                </a:moveTo>
                <a:cubicBezTo>
                  <a:pt x="1966418" y="0"/>
                  <a:pt x="2518161" y="509818"/>
                  <a:pt x="2584509" y="1163131"/>
                </a:cubicBezTo>
                <a:lnTo>
                  <a:pt x="2591197" y="1295580"/>
                </a:lnTo>
                <a:lnTo>
                  <a:pt x="2591197" y="1295618"/>
                </a:lnTo>
                <a:lnTo>
                  <a:pt x="2584509" y="1428067"/>
                </a:lnTo>
                <a:cubicBezTo>
                  <a:pt x="2518161" y="2081381"/>
                  <a:pt x="1966418" y="2591198"/>
                  <a:pt x="1295599" y="2591198"/>
                </a:cubicBezTo>
                <a:cubicBezTo>
                  <a:pt x="580059" y="2591198"/>
                  <a:pt x="0" y="2011139"/>
                  <a:pt x="0" y="1295599"/>
                </a:cubicBezTo>
                <a:cubicBezTo>
                  <a:pt x="0" y="580059"/>
                  <a:pt x="580059" y="0"/>
                  <a:pt x="1295599" y="0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0C80083E-D1E4-4AA2-96D1-CA6BAD61BB8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5468598" y="9220199"/>
            <a:ext cx="3564038" cy="3564039"/>
          </a:xfrm>
          <a:custGeom>
            <a:avLst/>
            <a:gdLst>
              <a:gd name="connsiteX0" fmla="*/ 1295599 w 2591197"/>
              <a:gd name="connsiteY0" fmla="*/ 0 h 2591198"/>
              <a:gd name="connsiteX1" fmla="*/ 2584509 w 2591197"/>
              <a:gd name="connsiteY1" fmla="*/ 1163131 h 2591198"/>
              <a:gd name="connsiteX2" fmla="*/ 2591197 w 2591197"/>
              <a:gd name="connsiteY2" fmla="*/ 1295580 h 2591198"/>
              <a:gd name="connsiteX3" fmla="*/ 2591197 w 2591197"/>
              <a:gd name="connsiteY3" fmla="*/ 1295618 h 2591198"/>
              <a:gd name="connsiteX4" fmla="*/ 2584509 w 2591197"/>
              <a:gd name="connsiteY4" fmla="*/ 1428067 h 2591198"/>
              <a:gd name="connsiteX5" fmla="*/ 1295599 w 2591197"/>
              <a:gd name="connsiteY5" fmla="*/ 2591198 h 2591198"/>
              <a:gd name="connsiteX6" fmla="*/ 0 w 2591197"/>
              <a:gd name="connsiteY6" fmla="*/ 1295599 h 2591198"/>
              <a:gd name="connsiteX7" fmla="*/ 1295599 w 2591197"/>
              <a:gd name="connsiteY7" fmla="*/ 0 h 2591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1197" h="2591198">
                <a:moveTo>
                  <a:pt x="1295599" y="0"/>
                </a:moveTo>
                <a:cubicBezTo>
                  <a:pt x="1966418" y="0"/>
                  <a:pt x="2518161" y="509818"/>
                  <a:pt x="2584509" y="1163131"/>
                </a:cubicBezTo>
                <a:lnTo>
                  <a:pt x="2591197" y="1295580"/>
                </a:lnTo>
                <a:lnTo>
                  <a:pt x="2591197" y="1295618"/>
                </a:lnTo>
                <a:lnTo>
                  <a:pt x="2584509" y="1428067"/>
                </a:lnTo>
                <a:cubicBezTo>
                  <a:pt x="2518161" y="2081381"/>
                  <a:pt x="1966418" y="2591198"/>
                  <a:pt x="1295599" y="2591198"/>
                </a:cubicBezTo>
                <a:cubicBezTo>
                  <a:pt x="580059" y="2591198"/>
                  <a:pt x="0" y="2011139"/>
                  <a:pt x="0" y="1295599"/>
                </a:cubicBezTo>
                <a:cubicBezTo>
                  <a:pt x="0" y="580059"/>
                  <a:pt x="580059" y="0"/>
                  <a:pt x="1295599" y="0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placeholder6.png"/>
          <p:cNvSpPr>
            <a:spLocks noGrp="1"/>
          </p:cNvSpPr>
          <p:nvPr>
            <p:ph type="pic" sz="quarter" idx="14"/>
          </p:nvPr>
        </p:nvSpPr>
        <p:spPr>
          <a:xfrm>
            <a:off x="18286126" y="5198533"/>
            <a:ext cx="4608535" cy="8511223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grpSp>
        <p:nvGrpSpPr>
          <p:cNvPr id="340" name="Group"/>
          <p:cNvGrpSpPr/>
          <p:nvPr/>
        </p:nvGrpSpPr>
        <p:grpSpPr>
          <a:xfrm>
            <a:off x="1011534" y="1936750"/>
            <a:ext cx="9842501" cy="9842500"/>
            <a:chOff x="0" y="0"/>
            <a:chExt cx="9842500" cy="9842500"/>
          </a:xfrm>
        </p:grpSpPr>
        <p:sp>
          <p:nvSpPr>
            <p:cNvPr id="336" name="Circle"/>
            <p:cNvSpPr/>
            <p:nvPr/>
          </p:nvSpPr>
          <p:spPr>
            <a:xfrm>
              <a:off x="738944" y="738944"/>
              <a:ext cx="8364612" cy="8364612"/>
            </a:xfrm>
            <a:prstGeom prst="ellipse">
              <a:avLst/>
            </a:pr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337" name="Circle"/>
            <p:cNvSpPr/>
            <p:nvPr/>
          </p:nvSpPr>
          <p:spPr>
            <a:xfrm>
              <a:off x="494049" y="494049"/>
              <a:ext cx="8854402" cy="8854402"/>
            </a:xfrm>
            <a:prstGeom prst="ellipse">
              <a:avLst/>
            </a:pr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338" name="Circle"/>
            <p:cNvSpPr/>
            <p:nvPr/>
          </p:nvSpPr>
          <p:spPr>
            <a:xfrm>
              <a:off x="254000" y="254000"/>
              <a:ext cx="9334501" cy="9334501"/>
            </a:xfrm>
            <a:prstGeom prst="ellipse">
              <a:avLst/>
            </a:pr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339" name="Circle"/>
            <p:cNvSpPr/>
            <p:nvPr/>
          </p:nvSpPr>
          <p:spPr>
            <a:xfrm>
              <a:off x="0" y="0"/>
              <a:ext cx="9842500" cy="9842500"/>
            </a:xfrm>
            <a:prstGeom prst="ellipse">
              <a:avLst/>
            </a:prstGeom>
            <a:noFill/>
            <a:ln w="12700" cap="flat">
              <a:solidFill>
                <a:srgbClr val="808080">
                  <a:alpha val="1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341" name="placeholder6.png"/>
          <p:cNvSpPr>
            <a:spLocks noGrp="1"/>
          </p:cNvSpPr>
          <p:nvPr>
            <p:ph type="pic" sz="quarter" idx="15"/>
          </p:nvPr>
        </p:nvSpPr>
        <p:spPr>
          <a:xfrm>
            <a:off x="14367932" y="3267538"/>
            <a:ext cx="3810001" cy="3810001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19948E3B-B19B-4E20-A6D8-F1248F8A355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976933" y="2902147"/>
            <a:ext cx="7911704" cy="7911707"/>
          </a:xfrm>
          <a:custGeom>
            <a:avLst/>
            <a:gdLst>
              <a:gd name="connsiteX0" fmla="*/ 1295599 w 2591197"/>
              <a:gd name="connsiteY0" fmla="*/ 0 h 2591198"/>
              <a:gd name="connsiteX1" fmla="*/ 2584509 w 2591197"/>
              <a:gd name="connsiteY1" fmla="*/ 1163131 h 2591198"/>
              <a:gd name="connsiteX2" fmla="*/ 2591197 w 2591197"/>
              <a:gd name="connsiteY2" fmla="*/ 1295580 h 2591198"/>
              <a:gd name="connsiteX3" fmla="*/ 2591197 w 2591197"/>
              <a:gd name="connsiteY3" fmla="*/ 1295618 h 2591198"/>
              <a:gd name="connsiteX4" fmla="*/ 2584509 w 2591197"/>
              <a:gd name="connsiteY4" fmla="*/ 1428067 h 2591198"/>
              <a:gd name="connsiteX5" fmla="*/ 1295599 w 2591197"/>
              <a:gd name="connsiteY5" fmla="*/ 2591198 h 2591198"/>
              <a:gd name="connsiteX6" fmla="*/ 0 w 2591197"/>
              <a:gd name="connsiteY6" fmla="*/ 1295599 h 2591198"/>
              <a:gd name="connsiteX7" fmla="*/ 1295599 w 2591197"/>
              <a:gd name="connsiteY7" fmla="*/ 0 h 2591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1197" h="2591198">
                <a:moveTo>
                  <a:pt x="1295599" y="0"/>
                </a:moveTo>
                <a:cubicBezTo>
                  <a:pt x="1966418" y="0"/>
                  <a:pt x="2518161" y="509818"/>
                  <a:pt x="2584509" y="1163131"/>
                </a:cubicBezTo>
                <a:lnTo>
                  <a:pt x="2591197" y="1295580"/>
                </a:lnTo>
                <a:lnTo>
                  <a:pt x="2591197" y="1295618"/>
                </a:lnTo>
                <a:lnTo>
                  <a:pt x="2584509" y="1428067"/>
                </a:lnTo>
                <a:cubicBezTo>
                  <a:pt x="2518161" y="2081381"/>
                  <a:pt x="1966418" y="2591198"/>
                  <a:pt x="1295599" y="2591198"/>
                </a:cubicBezTo>
                <a:cubicBezTo>
                  <a:pt x="580059" y="2591198"/>
                  <a:pt x="0" y="2011139"/>
                  <a:pt x="0" y="1295599"/>
                </a:cubicBezTo>
                <a:cubicBezTo>
                  <a:pt x="0" y="580059"/>
                  <a:pt x="580059" y="0"/>
                  <a:pt x="1295599" y="0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 dirty="0"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Shape"/>
          <p:cNvSpPr/>
          <p:nvPr/>
        </p:nvSpPr>
        <p:spPr>
          <a:xfrm rot="10800000">
            <a:off x="0" y="8590043"/>
            <a:ext cx="24384001" cy="51279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680" extrusionOk="0">
                <a:moveTo>
                  <a:pt x="0" y="0"/>
                </a:moveTo>
                <a:lnTo>
                  <a:pt x="21600" y="0"/>
                </a:lnTo>
                <a:lnTo>
                  <a:pt x="21600" y="14590"/>
                </a:lnTo>
                <a:cubicBezTo>
                  <a:pt x="20402" y="17043"/>
                  <a:pt x="19139" y="18776"/>
                  <a:pt x="17843" y="19747"/>
                </a:cubicBezTo>
                <a:cubicBezTo>
                  <a:pt x="15370" y="21600"/>
                  <a:pt x="12837" y="20654"/>
                  <a:pt x="10442" y="17251"/>
                </a:cubicBezTo>
                <a:cubicBezTo>
                  <a:pt x="8582" y="14609"/>
                  <a:pt x="6814" y="10506"/>
                  <a:pt x="4883" y="9608"/>
                </a:cubicBezTo>
                <a:cubicBezTo>
                  <a:pt x="3184" y="8819"/>
                  <a:pt x="1470" y="10555"/>
                  <a:pt x="0" y="14590"/>
                </a:cubicBezTo>
                <a:lnTo>
                  <a:pt x="0" y="0"/>
                </a:lnTo>
                <a:close/>
              </a:path>
            </a:pathLst>
          </a:custGeom>
          <a:solidFill>
            <a:srgbClr val="F7F7F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0" name="placeholder6.png"/>
          <p:cNvSpPr>
            <a:spLocks noGrp="1"/>
          </p:cNvSpPr>
          <p:nvPr>
            <p:ph type="pic" sz="quarter" idx="13"/>
          </p:nvPr>
        </p:nvSpPr>
        <p:spPr>
          <a:xfrm>
            <a:off x="2514600" y="7670800"/>
            <a:ext cx="3048000" cy="6053336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51" name="placeholder6.png"/>
          <p:cNvSpPr>
            <a:spLocks noGrp="1"/>
          </p:cNvSpPr>
          <p:nvPr>
            <p:ph type="pic" sz="quarter" idx="14"/>
          </p:nvPr>
        </p:nvSpPr>
        <p:spPr>
          <a:xfrm>
            <a:off x="5664200" y="3831332"/>
            <a:ext cx="3048000" cy="6053336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52" name="placeholder6.png"/>
          <p:cNvSpPr>
            <a:spLocks noGrp="1"/>
          </p:cNvSpPr>
          <p:nvPr>
            <p:ph type="pic" sz="quarter" idx="15"/>
          </p:nvPr>
        </p:nvSpPr>
        <p:spPr>
          <a:xfrm>
            <a:off x="8813800" y="-25400"/>
            <a:ext cx="3048000" cy="6053336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2" name="Group"/>
          <p:cNvGrpSpPr/>
          <p:nvPr/>
        </p:nvGrpSpPr>
        <p:grpSpPr>
          <a:xfrm>
            <a:off x="-3216566" y="992628"/>
            <a:ext cx="16915748" cy="11131568"/>
            <a:chOff x="0" y="-1"/>
            <a:chExt cx="16915747" cy="11131566"/>
          </a:xfrm>
        </p:grpSpPr>
        <p:sp>
          <p:nvSpPr>
            <p:cNvPr id="360" name="Shape"/>
            <p:cNvSpPr/>
            <p:nvPr/>
          </p:nvSpPr>
          <p:spPr>
            <a:xfrm rot="10800000" flipH="1">
              <a:off x="4566197" y="6009894"/>
              <a:ext cx="7783102" cy="51216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8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361" name="Shape"/>
            <p:cNvSpPr/>
            <p:nvPr/>
          </p:nvSpPr>
          <p:spPr>
            <a:xfrm rot="10800000" flipH="1">
              <a:off x="4436482" y="5839168"/>
              <a:ext cx="8042538" cy="52923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7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362" name="Shape"/>
            <p:cNvSpPr/>
            <p:nvPr/>
          </p:nvSpPr>
          <p:spPr>
            <a:xfrm rot="10800000" flipH="1">
              <a:off x="4263529" y="5611532"/>
              <a:ext cx="8388454" cy="55200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7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363" name="Shape"/>
            <p:cNvSpPr/>
            <p:nvPr/>
          </p:nvSpPr>
          <p:spPr>
            <a:xfrm rot="10800000" flipH="1">
              <a:off x="4047337" y="5326987"/>
              <a:ext cx="8820849" cy="58045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64999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364" name="Shape"/>
            <p:cNvSpPr/>
            <p:nvPr/>
          </p:nvSpPr>
          <p:spPr>
            <a:xfrm rot="10800000" flipH="1">
              <a:off x="3787908" y="4985534"/>
              <a:ext cx="9339722" cy="6146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365" name="Shape"/>
            <p:cNvSpPr/>
            <p:nvPr/>
          </p:nvSpPr>
          <p:spPr>
            <a:xfrm rot="10800000" flipH="1">
              <a:off x="3485240" y="4587170"/>
              <a:ext cx="9945075" cy="6544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5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366" name="Shape"/>
            <p:cNvSpPr/>
            <p:nvPr/>
          </p:nvSpPr>
          <p:spPr>
            <a:xfrm rot="10800000" flipH="1">
              <a:off x="3139333" y="4131900"/>
              <a:ext cx="10636906" cy="6999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367" name="Shape"/>
            <p:cNvSpPr/>
            <p:nvPr/>
          </p:nvSpPr>
          <p:spPr>
            <a:xfrm rot="10800000" flipH="1">
              <a:off x="2750189" y="3619719"/>
              <a:ext cx="11415216" cy="75117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368" name="Shape"/>
            <p:cNvSpPr/>
            <p:nvPr/>
          </p:nvSpPr>
          <p:spPr>
            <a:xfrm rot="10800000" flipH="1">
              <a:off x="2231330" y="2936812"/>
              <a:ext cx="12452963" cy="81946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369" name="Shape"/>
            <p:cNvSpPr/>
            <p:nvPr/>
          </p:nvSpPr>
          <p:spPr>
            <a:xfrm rot="10800000" flipH="1">
              <a:off x="1625995" y="2140088"/>
              <a:ext cx="13663667" cy="89913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370" name="Shape"/>
            <p:cNvSpPr/>
            <p:nvPr/>
          </p:nvSpPr>
          <p:spPr>
            <a:xfrm rot="10800000" flipH="1">
              <a:off x="934182" y="1229543"/>
              <a:ext cx="15047330" cy="99018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2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371" name="Shape"/>
            <p:cNvSpPr/>
            <p:nvPr/>
          </p:nvSpPr>
          <p:spPr>
            <a:xfrm rot="10800000" flipH="1">
              <a:off x="-1" y="-1"/>
              <a:ext cx="16915747" cy="111314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37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4ABADEC-6648-4118-8D07-AC28200088A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547639" y="1569212"/>
            <a:ext cx="8110864" cy="6266320"/>
          </a:xfrm>
          <a:custGeom>
            <a:avLst/>
            <a:gdLst>
              <a:gd name="connsiteX0" fmla="*/ 4535732 w 8110864"/>
              <a:gd name="connsiteY0" fmla="*/ 31 h 6266320"/>
              <a:gd name="connsiteX1" fmla="*/ 6651276 w 8110864"/>
              <a:gd name="connsiteY1" fmla="*/ 1071125 h 6266320"/>
              <a:gd name="connsiteX2" fmla="*/ 7667969 w 8110864"/>
              <a:gd name="connsiteY2" fmla="*/ 2592316 h 6266320"/>
              <a:gd name="connsiteX3" fmla="*/ 8110795 w 8110864"/>
              <a:gd name="connsiteY3" fmla="*/ 3909116 h 6266320"/>
              <a:gd name="connsiteX4" fmla="*/ 8110864 w 8110864"/>
              <a:gd name="connsiteY4" fmla="*/ 3909751 h 6266320"/>
              <a:gd name="connsiteX5" fmla="*/ 8110864 w 8110864"/>
              <a:gd name="connsiteY5" fmla="*/ 4584126 h 6266320"/>
              <a:gd name="connsiteX6" fmla="*/ 8082052 w 8110864"/>
              <a:gd name="connsiteY6" fmla="*/ 4732611 h 6266320"/>
              <a:gd name="connsiteX7" fmla="*/ 7898009 w 8110864"/>
              <a:gd name="connsiteY7" fmla="*/ 5199436 h 6266320"/>
              <a:gd name="connsiteX8" fmla="*/ 4169311 w 8110864"/>
              <a:gd name="connsiteY8" fmla="*/ 6198135 h 6266320"/>
              <a:gd name="connsiteX9" fmla="*/ 1975308 w 8110864"/>
              <a:gd name="connsiteY9" fmla="*/ 5840312 h 6266320"/>
              <a:gd name="connsiteX10" fmla="*/ 328059 w 8110864"/>
              <a:gd name="connsiteY10" fmla="*/ 2149340 h 6266320"/>
              <a:gd name="connsiteX11" fmla="*/ 2294898 w 8110864"/>
              <a:gd name="connsiteY11" fmla="*/ 824566 h 6266320"/>
              <a:gd name="connsiteX12" fmla="*/ 4535732 w 8110864"/>
              <a:gd name="connsiteY12" fmla="*/ 31 h 6266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110864" h="6266320">
                <a:moveTo>
                  <a:pt x="4535732" y="31"/>
                </a:moveTo>
                <a:cubicBezTo>
                  <a:pt x="5360589" y="-4419"/>
                  <a:pt x="6090143" y="462886"/>
                  <a:pt x="6651276" y="1071125"/>
                </a:cubicBezTo>
                <a:cubicBezTo>
                  <a:pt x="7066990" y="1521815"/>
                  <a:pt x="7394386" y="2044011"/>
                  <a:pt x="7667969" y="2592316"/>
                </a:cubicBezTo>
                <a:cubicBezTo>
                  <a:pt x="7876853" y="3011259"/>
                  <a:pt x="8048458" y="3462394"/>
                  <a:pt x="8110795" y="3909116"/>
                </a:cubicBezTo>
                <a:lnTo>
                  <a:pt x="8110864" y="3909751"/>
                </a:lnTo>
                <a:lnTo>
                  <a:pt x="8110864" y="4584126"/>
                </a:lnTo>
                <a:lnTo>
                  <a:pt x="8082052" y="4732611"/>
                </a:lnTo>
                <a:cubicBezTo>
                  <a:pt x="8043663" y="4892701"/>
                  <a:pt x="7983581" y="5048953"/>
                  <a:pt x="7898009" y="5199436"/>
                </a:cubicBezTo>
                <a:cubicBezTo>
                  <a:pt x="7213229" y="6404343"/>
                  <a:pt x="5603773" y="6324827"/>
                  <a:pt x="4169311" y="6198135"/>
                </a:cubicBezTo>
                <a:cubicBezTo>
                  <a:pt x="3427433" y="6132267"/>
                  <a:pt x="2672821" y="6104674"/>
                  <a:pt x="1975308" y="5840312"/>
                </a:cubicBezTo>
                <a:cubicBezTo>
                  <a:pt x="359689" y="5228810"/>
                  <a:pt x="-518570" y="3483312"/>
                  <a:pt x="328059" y="2149340"/>
                </a:cubicBezTo>
                <a:cubicBezTo>
                  <a:pt x="766367" y="1459211"/>
                  <a:pt x="1572327" y="1178235"/>
                  <a:pt x="2294898" y="824566"/>
                </a:cubicBezTo>
                <a:cubicBezTo>
                  <a:pt x="3011308" y="474161"/>
                  <a:pt x="3717858" y="4185"/>
                  <a:pt x="4535732" y="31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B665C529-E0E1-4E6D-B3E1-94CC9C983E9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51464" y="6450316"/>
            <a:ext cx="5454710" cy="5473458"/>
          </a:xfrm>
          <a:custGeom>
            <a:avLst/>
            <a:gdLst>
              <a:gd name="connsiteX0" fmla="*/ 3682235 w 5454710"/>
              <a:gd name="connsiteY0" fmla="*/ 1021 h 5473458"/>
              <a:gd name="connsiteX1" fmla="*/ 5443645 w 5454710"/>
              <a:gd name="connsiteY1" fmla="*/ 2342874 h 5473458"/>
              <a:gd name="connsiteX2" fmla="*/ 5454710 w 5454710"/>
              <a:gd name="connsiteY2" fmla="*/ 2462018 h 5473458"/>
              <a:gd name="connsiteX3" fmla="*/ 5454710 w 5454710"/>
              <a:gd name="connsiteY3" fmla="*/ 3338120 h 5473458"/>
              <a:gd name="connsiteX4" fmla="*/ 5451228 w 5454710"/>
              <a:gd name="connsiteY4" fmla="*/ 3369991 h 5473458"/>
              <a:gd name="connsiteX5" fmla="*/ 5166337 w 5454710"/>
              <a:gd name="connsiteY5" fmla="*/ 4077893 h 5473458"/>
              <a:gd name="connsiteX6" fmla="*/ 3877035 w 5454710"/>
              <a:gd name="connsiteY6" fmla="*/ 4814059 h 5473458"/>
              <a:gd name="connsiteX7" fmla="*/ 594547 w 5454710"/>
              <a:gd name="connsiteY7" fmla="*/ 5091451 h 5473458"/>
              <a:gd name="connsiteX8" fmla="*/ 8361 w 5454710"/>
              <a:gd name="connsiteY8" fmla="*/ 3409642 h 5473458"/>
              <a:gd name="connsiteX9" fmla="*/ 210565 w 5454710"/>
              <a:gd name="connsiteY9" fmla="*/ 2160969 h 5473458"/>
              <a:gd name="connsiteX10" fmla="*/ 1571098 w 5454710"/>
              <a:gd name="connsiteY10" fmla="*/ 1142229 h 5473458"/>
              <a:gd name="connsiteX11" fmla="*/ 3236468 w 5454710"/>
              <a:gd name="connsiteY11" fmla="*/ 56391 h 5473458"/>
              <a:gd name="connsiteX12" fmla="*/ 3682235 w 5454710"/>
              <a:gd name="connsiteY12" fmla="*/ 1021 h 5473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454710" h="5473458">
                <a:moveTo>
                  <a:pt x="3682235" y="1021"/>
                </a:moveTo>
                <a:cubicBezTo>
                  <a:pt x="4760031" y="41679"/>
                  <a:pt x="5306917" y="1165180"/>
                  <a:pt x="5443645" y="2342874"/>
                </a:cubicBezTo>
                <a:lnTo>
                  <a:pt x="5454710" y="2462018"/>
                </a:lnTo>
                <a:lnTo>
                  <a:pt x="5454710" y="3338120"/>
                </a:lnTo>
                <a:lnTo>
                  <a:pt x="5451228" y="3369991"/>
                </a:lnTo>
                <a:cubicBezTo>
                  <a:pt x="5412262" y="3626688"/>
                  <a:pt x="5328202" y="3869508"/>
                  <a:pt x="5166337" y="4077893"/>
                </a:cubicBezTo>
                <a:cubicBezTo>
                  <a:pt x="4855628" y="4478024"/>
                  <a:pt x="4346545" y="4628858"/>
                  <a:pt x="3877035" y="4814059"/>
                </a:cubicBezTo>
                <a:cubicBezTo>
                  <a:pt x="2737342" y="5263832"/>
                  <a:pt x="1475868" y="5886532"/>
                  <a:pt x="594547" y="5091451"/>
                </a:cubicBezTo>
                <a:cubicBezTo>
                  <a:pt x="127335" y="4670044"/>
                  <a:pt x="37722" y="4023342"/>
                  <a:pt x="8361" y="3409642"/>
                </a:cubicBezTo>
                <a:cubicBezTo>
                  <a:pt x="-12063" y="2987690"/>
                  <a:pt x="-11808" y="2538190"/>
                  <a:pt x="210565" y="2160969"/>
                </a:cubicBezTo>
                <a:cubicBezTo>
                  <a:pt x="505190" y="1661555"/>
                  <a:pt x="1088312" y="1456170"/>
                  <a:pt x="1571098" y="1142229"/>
                </a:cubicBezTo>
                <a:cubicBezTo>
                  <a:pt x="2132774" y="777010"/>
                  <a:pt x="2624496" y="232863"/>
                  <a:pt x="3236468" y="56391"/>
                </a:cubicBezTo>
                <a:cubicBezTo>
                  <a:pt x="3377653" y="15750"/>
                  <a:pt x="3525732" y="-4980"/>
                  <a:pt x="3682235" y="1021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2935F887-76B3-4726-B70A-72936560962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165919" y="8135783"/>
            <a:ext cx="5136686" cy="4010898"/>
          </a:xfrm>
          <a:custGeom>
            <a:avLst/>
            <a:gdLst>
              <a:gd name="connsiteX0" fmla="*/ 3134750 w 5136686"/>
              <a:gd name="connsiteY0" fmla="*/ 964 h 4010898"/>
              <a:gd name="connsiteX1" fmla="*/ 3475588 w 5136686"/>
              <a:gd name="connsiteY1" fmla="*/ 16418 h 4010898"/>
              <a:gd name="connsiteX2" fmla="*/ 4060477 w 5136686"/>
              <a:gd name="connsiteY2" fmla="*/ 186227 h 4010898"/>
              <a:gd name="connsiteX3" fmla="*/ 5116954 w 5136686"/>
              <a:gd name="connsiteY3" fmla="*/ 1479102 h 4010898"/>
              <a:gd name="connsiteX4" fmla="*/ 5136686 w 5136686"/>
              <a:gd name="connsiteY4" fmla="*/ 1587097 h 4010898"/>
              <a:gd name="connsiteX5" fmla="*/ 5136686 w 5136686"/>
              <a:gd name="connsiteY5" fmla="*/ 2169612 h 4010898"/>
              <a:gd name="connsiteX6" fmla="*/ 5117075 w 5136686"/>
              <a:gd name="connsiteY6" fmla="*/ 2279340 h 4010898"/>
              <a:gd name="connsiteX7" fmla="*/ 4226473 w 5136686"/>
              <a:gd name="connsiteY7" fmla="*/ 3520771 h 4010898"/>
              <a:gd name="connsiteX8" fmla="*/ 3269524 w 5136686"/>
              <a:gd name="connsiteY8" fmla="*/ 3955753 h 4010898"/>
              <a:gd name="connsiteX9" fmla="*/ 1763852 w 5136686"/>
              <a:gd name="connsiteY9" fmla="*/ 3772375 h 4010898"/>
              <a:gd name="connsiteX10" fmla="*/ 746281 w 5136686"/>
              <a:gd name="connsiteY10" fmla="*/ 2913154 h 4010898"/>
              <a:gd name="connsiteX11" fmla="*/ 287841 w 5136686"/>
              <a:gd name="connsiteY11" fmla="*/ 542240 h 4010898"/>
              <a:gd name="connsiteX12" fmla="*/ 2110414 w 5136686"/>
              <a:gd name="connsiteY12" fmla="*/ 102547 h 4010898"/>
              <a:gd name="connsiteX13" fmla="*/ 3134750 w 5136686"/>
              <a:gd name="connsiteY13" fmla="*/ 964 h 401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136686" h="4010898">
                <a:moveTo>
                  <a:pt x="3134750" y="964"/>
                </a:moveTo>
                <a:cubicBezTo>
                  <a:pt x="3248189" y="-2052"/>
                  <a:pt x="3361889" y="1717"/>
                  <a:pt x="3475588" y="16418"/>
                </a:cubicBezTo>
                <a:cubicBezTo>
                  <a:pt x="3684254" y="43369"/>
                  <a:pt x="3880431" y="101982"/>
                  <a:pt x="4060477" y="186227"/>
                </a:cubicBezTo>
                <a:cubicBezTo>
                  <a:pt x="4597459" y="437594"/>
                  <a:pt x="4988961" y="918343"/>
                  <a:pt x="5116954" y="1479102"/>
                </a:cubicBezTo>
                <a:lnTo>
                  <a:pt x="5136686" y="1587097"/>
                </a:lnTo>
                <a:lnTo>
                  <a:pt x="5136686" y="2169612"/>
                </a:lnTo>
                <a:lnTo>
                  <a:pt x="5117075" y="2279340"/>
                </a:lnTo>
                <a:cubicBezTo>
                  <a:pt x="4998692" y="2804220"/>
                  <a:pt x="4651870" y="3219036"/>
                  <a:pt x="4226473" y="3520771"/>
                </a:cubicBezTo>
                <a:cubicBezTo>
                  <a:pt x="3944696" y="3720735"/>
                  <a:pt x="3620769" y="3877728"/>
                  <a:pt x="3269524" y="3955753"/>
                </a:cubicBezTo>
                <a:cubicBezTo>
                  <a:pt x="2761129" y="4068833"/>
                  <a:pt x="2228277" y="4008147"/>
                  <a:pt x="1763852" y="3772375"/>
                </a:cubicBezTo>
                <a:cubicBezTo>
                  <a:pt x="1363953" y="3569585"/>
                  <a:pt x="1042628" y="3248814"/>
                  <a:pt x="746281" y="2913154"/>
                </a:cubicBezTo>
                <a:cubicBezTo>
                  <a:pt x="102592" y="2183976"/>
                  <a:pt x="-305113" y="1198294"/>
                  <a:pt x="287841" y="542240"/>
                </a:cubicBezTo>
                <a:cubicBezTo>
                  <a:pt x="728589" y="54865"/>
                  <a:pt x="1456838" y="145141"/>
                  <a:pt x="2110414" y="102547"/>
                </a:cubicBezTo>
                <a:cubicBezTo>
                  <a:pt x="2452814" y="80308"/>
                  <a:pt x="2793652" y="10010"/>
                  <a:pt x="3134750" y="964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Shape"/>
          <p:cNvSpPr/>
          <p:nvPr/>
        </p:nvSpPr>
        <p:spPr>
          <a:xfrm flipH="1">
            <a:off x="965906" y="2413199"/>
            <a:ext cx="21656719" cy="105942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154" h="20451" extrusionOk="0">
                <a:moveTo>
                  <a:pt x="16486" y="65"/>
                </a:moveTo>
                <a:cubicBezTo>
                  <a:pt x="15039" y="464"/>
                  <a:pt x="13578" y="2409"/>
                  <a:pt x="12109" y="3631"/>
                </a:cubicBezTo>
                <a:cubicBezTo>
                  <a:pt x="9825" y="5531"/>
                  <a:pt x="7323" y="5482"/>
                  <a:pt x="4873" y="4848"/>
                </a:cubicBezTo>
                <a:cubicBezTo>
                  <a:pt x="3550" y="4506"/>
                  <a:pt x="2123" y="4099"/>
                  <a:pt x="1074" y="5891"/>
                </a:cubicBezTo>
                <a:cubicBezTo>
                  <a:pt x="-1238" y="9841"/>
                  <a:pt x="429" y="15494"/>
                  <a:pt x="3712" y="18495"/>
                </a:cubicBezTo>
                <a:cubicBezTo>
                  <a:pt x="6987" y="21488"/>
                  <a:pt x="11807" y="21507"/>
                  <a:pt x="15716" y="15277"/>
                </a:cubicBezTo>
                <a:cubicBezTo>
                  <a:pt x="18593" y="10692"/>
                  <a:pt x="20362" y="3789"/>
                  <a:pt x="18176" y="731"/>
                </a:cubicBezTo>
                <a:cubicBezTo>
                  <a:pt x="17657" y="5"/>
                  <a:pt x="17061" y="-93"/>
                  <a:pt x="16486" y="65"/>
                </a:cubicBezTo>
                <a:close/>
              </a:path>
            </a:pathLst>
          </a:custGeom>
          <a:solidFill>
            <a:srgbClr val="F7F7F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392" name="Group"/>
          <p:cNvGrpSpPr/>
          <p:nvPr/>
        </p:nvGrpSpPr>
        <p:grpSpPr>
          <a:xfrm>
            <a:off x="8840" y="2273040"/>
            <a:ext cx="23822618" cy="11653771"/>
            <a:chOff x="0" y="0"/>
            <a:chExt cx="23822617" cy="11653769"/>
          </a:xfrm>
        </p:grpSpPr>
        <p:sp>
          <p:nvSpPr>
            <p:cNvPr id="388" name="Shape"/>
            <p:cNvSpPr/>
            <p:nvPr/>
          </p:nvSpPr>
          <p:spPr>
            <a:xfrm flipH="1">
              <a:off x="548750" y="4"/>
              <a:ext cx="22725110" cy="11116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54" h="20451" extrusionOk="0">
                  <a:moveTo>
                    <a:pt x="16486" y="65"/>
                  </a:moveTo>
                  <a:cubicBezTo>
                    <a:pt x="15039" y="464"/>
                    <a:pt x="13578" y="2409"/>
                    <a:pt x="12109" y="3631"/>
                  </a:cubicBezTo>
                  <a:cubicBezTo>
                    <a:pt x="9825" y="5531"/>
                    <a:pt x="7323" y="5482"/>
                    <a:pt x="4873" y="4848"/>
                  </a:cubicBezTo>
                  <a:cubicBezTo>
                    <a:pt x="3550" y="4506"/>
                    <a:pt x="2123" y="4099"/>
                    <a:pt x="1074" y="5891"/>
                  </a:cubicBezTo>
                  <a:cubicBezTo>
                    <a:pt x="-1238" y="9841"/>
                    <a:pt x="429" y="15494"/>
                    <a:pt x="3712" y="18495"/>
                  </a:cubicBezTo>
                  <a:cubicBezTo>
                    <a:pt x="6987" y="21488"/>
                    <a:pt x="11807" y="21507"/>
                    <a:pt x="15716" y="15277"/>
                  </a:cubicBezTo>
                  <a:cubicBezTo>
                    <a:pt x="18593" y="10692"/>
                    <a:pt x="20362" y="3789"/>
                    <a:pt x="18176" y="731"/>
                  </a:cubicBezTo>
                  <a:cubicBezTo>
                    <a:pt x="17657" y="5"/>
                    <a:pt x="17061" y="-93"/>
                    <a:pt x="16486" y="65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389" name="Shape"/>
            <p:cNvSpPr/>
            <p:nvPr/>
          </p:nvSpPr>
          <p:spPr>
            <a:xfrm flipH="1">
              <a:off x="804022" y="-1"/>
              <a:ext cx="22214563" cy="108671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54" h="20451" extrusionOk="0">
                  <a:moveTo>
                    <a:pt x="16486" y="65"/>
                  </a:moveTo>
                  <a:cubicBezTo>
                    <a:pt x="15039" y="464"/>
                    <a:pt x="13578" y="2409"/>
                    <a:pt x="12109" y="3631"/>
                  </a:cubicBezTo>
                  <a:cubicBezTo>
                    <a:pt x="9825" y="5531"/>
                    <a:pt x="7323" y="5482"/>
                    <a:pt x="4873" y="4848"/>
                  </a:cubicBezTo>
                  <a:cubicBezTo>
                    <a:pt x="3550" y="4506"/>
                    <a:pt x="2123" y="4099"/>
                    <a:pt x="1074" y="5891"/>
                  </a:cubicBezTo>
                  <a:cubicBezTo>
                    <a:pt x="-1238" y="9841"/>
                    <a:pt x="429" y="15494"/>
                    <a:pt x="3712" y="18495"/>
                  </a:cubicBezTo>
                  <a:cubicBezTo>
                    <a:pt x="6987" y="21488"/>
                    <a:pt x="11807" y="21507"/>
                    <a:pt x="15716" y="15277"/>
                  </a:cubicBezTo>
                  <a:cubicBezTo>
                    <a:pt x="18593" y="10692"/>
                    <a:pt x="20362" y="3789"/>
                    <a:pt x="18176" y="731"/>
                  </a:cubicBezTo>
                  <a:cubicBezTo>
                    <a:pt x="17657" y="5"/>
                    <a:pt x="17061" y="-93"/>
                    <a:pt x="16486" y="65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390" name="Shape"/>
            <p:cNvSpPr/>
            <p:nvPr/>
          </p:nvSpPr>
          <p:spPr>
            <a:xfrm flipH="1">
              <a:off x="312714" y="8"/>
              <a:ext cx="23197185" cy="113478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54" h="20451" extrusionOk="0">
                  <a:moveTo>
                    <a:pt x="16486" y="65"/>
                  </a:moveTo>
                  <a:cubicBezTo>
                    <a:pt x="15039" y="464"/>
                    <a:pt x="13578" y="2409"/>
                    <a:pt x="12109" y="3631"/>
                  </a:cubicBezTo>
                  <a:cubicBezTo>
                    <a:pt x="9825" y="5531"/>
                    <a:pt x="7323" y="5482"/>
                    <a:pt x="4873" y="4848"/>
                  </a:cubicBezTo>
                  <a:cubicBezTo>
                    <a:pt x="3550" y="4506"/>
                    <a:pt x="2123" y="4099"/>
                    <a:pt x="1074" y="5891"/>
                  </a:cubicBezTo>
                  <a:cubicBezTo>
                    <a:pt x="-1238" y="9841"/>
                    <a:pt x="429" y="15494"/>
                    <a:pt x="3712" y="18495"/>
                  </a:cubicBezTo>
                  <a:cubicBezTo>
                    <a:pt x="6987" y="21488"/>
                    <a:pt x="11807" y="21507"/>
                    <a:pt x="15716" y="15277"/>
                  </a:cubicBezTo>
                  <a:cubicBezTo>
                    <a:pt x="18593" y="10692"/>
                    <a:pt x="20362" y="3789"/>
                    <a:pt x="18176" y="731"/>
                  </a:cubicBezTo>
                  <a:cubicBezTo>
                    <a:pt x="17657" y="5"/>
                    <a:pt x="17061" y="-93"/>
                    <a:pt x="16486" y="65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391" name="Shape"/>
            <p:cNvSpPr/>
            <p:nvPr/>
          </p:nvSpPr>
          <p:spPr>
            <a:xfrm flipH="1">
              <a:off x="0" y="13"/>
              <a:ext cx="23822618" cy="11653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54" h="20451" extrusionOk="0">
                  <a:moveTo>
                    <a:pt x="16486" y="65"/>
                  </a:moveTo>
                  <a:cubicBezTo>
                    <a:pt x="15039" y="464"/>
                    <a:pt x="13578" y="2409"/>
                    <a:pt x="12109" y="3631"/>
                  </a:cubicBezTo>
                  <a:cubicBezTo>
                    <a:pt x="9825" y="5531"/>
                    <a:pt x="7323" y="5482"/>
                    <a:pt x="4873" y="4848"/>
                  </a:cubicBezTo>
                  <a:cubicBezTo>
                    <a:pt x="3550" y="4506"/>
                    <a:pt x="2123" y="4099"/>
                    <a:pt x="1074" y="5891"/>
                  </a:cubicBezTo>
                  <a:cubicBezTo>
                    <a:pt x="-1238" y="9841"/>
                    <a:pt x="429" y="15494"/>
                    <a:pt x="3712" y="18495"/>
                  </a:cubicBezTo>
                  <a:cubicBezTo>
                    <a:pt x="6987" y="21488"/>
                    <a:pt x="11807" y="21507"/>
                    <a:pt x="15716" y="15277"/>
                  </a:cubicBezTo>
                  <a:cubicBezTo>
                    <a:pt x="18593" y="10692"/>
                    <a:pt x="20362" y="3789"/>
                    <a:pt x="18176" y="731"/>
                  </a:cubicBezTo>
                  <a:cubicBezTo>
                    <a:pt x="17657" y="5"/>
                    <a:pt x="17061" y="-93"/>
                    <a:pt x="16486" y="65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1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39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C4EA2568-59FF-40E1-BEE4-4282848B4817}"/>
              </a:ext>
            </a:extLst>
          </p:cNvPr>
          <p:cNvSpPr>
            <a:spLocks noGrp="1"/>
          </p:cNvSpPr>
          <p:nvPr>
            <p:ph type="pic" sz="half" idx="13"/>
          </p:nvPr>
        </p:nvSpPr>
        <p:spPr>
          <a:xfrm>
            <a:off x="13256925" y="1244467"/>
            <a:ext cx="8723006" cy="7898323"/>
          </a:xfrm>
          <a:custGeom>
            <a:avLst/>
            <a:gdLst>
              <a:gd name="connsiteX0" fmla="*/ 6447362 w 8723006"/>
              <a:gd name="connsiteY0" fmla="*/ 4417424 h 7898323"/>
              <a:gd name="connsiteX1" fmla="*/ 7622696 w 8723006"/>
              <a:gd name="connsiteY1" fmla="*/ 5012299 h 7898323"/>
              <a:gd name="connsiteX2" fmla="*/ 8187566 w 8723006"/>
              <a:gd name="connsiteY2" fmla="*/ 5857532 h 7898323"/>
              <a:gd name="connsiteX3" fmla="*/ 8315064 w 8723006"/>
              <a:gd name="connsiteY3" fmla="*/ 7305764 h 7898323"/>
              <a:gd name="connsiteX4" fmla="*/ 6243874 w 8723006"/>
              <a:gd name="connsiteY4" fmla="*/ 7860391 h 7898323"/>
              <a:gd name="connsiteX5" fmla="*/ 5025054 w 8723006"/>
              <a:gd name="connsiteY5" fmla="*/ 7661729 h 7898323"/>
              <a:gd name="connsiteX6" fmla="*/ 4110200 w 8723006"/>
              <a:gd name="connsiteY6" fmla="*/ 5611237 h 7898323"/>
              <a:gd name="connsiteX7" fmla="*/ 5202790 w 8723006"/>
              <a:gd name="connsiteY7" fmla="*/ 4875674 h 7898323"/>
              <a:gd name="connsiteX8" fmla="*/ 6447362 w 8723006"/>
              <a:gd name="connsiteY8" fmla="*/ 4417424 h 7898323"/>
              <a:gd name="connsiteX9" fmla="*/ 2836498 w 8723006"/>
              <a:gd name="connsiteY9" fmla="*/ 2408288 h 7898323"/>
              <a:gd name="connsiteX10" fmla="*/ 4476648 w 8723006"/>
              <a:gd name="connsiteY10" fmla="*/ 3625733 h 7898323"/>
              <a:gd name="connsiteX11" fmla="*/ 4267670 w 8723006"/>
              <a:gd name="connsiteY11" fmla="*/ 4940663 h 7898323"/>
              <a:gd name="connsiteX12" fmla="*/ 3692246 w 8723006"/>
              <a:gd name="connsiteY12" fmla="*/ 5653332 h 7898323"/>
              <a:gd name="connsiteX13" fmla="*/ 2447674 w 8723006"/>
              <a:gd name="connsiteY13" fmla="*/ 6098658 h 7898323"/>
              <a:gd name="connsiteX14" fmla="*/ 1319622 w 8723006"/>
              <a:gd name="connsiteY14" fmla="*/ 5826884 h 7898323"/>
              <a:gd name="connsiteX15" fmla="*/ 36210 w 8723006"/>
              <a:gd name="connsiteY15" fmla="*/ 4158573 h 7898323"/>
              <a:gd name="connsiteX16" fmla="*/ 1284160 w 8723006"/>
              <a:gd name="connsiteY16" fmla="*/ 3104709 h 7898323"/>
              <a:gd name="connsiteX17" fmla="*/ 2313845 w 8723006"/>
              <a:gd name="connsiteY17" fmla="*/ 2504295 h 7898323"/>
              <a:gd name="connsiteX18" fmla="*/ 2836498 w 8723006"/>
              <a:gd name="connsiteY18" fmla="*/ 2408288 h 7898323"/>
              <a:gd name="connsiteX19" fmla="*/ 5534308 w 8723006"/>
              <a:gd name="connsiteY19" fmla="*/ 0 h 7898323"/>
              <a:gd name="connsiteX20" fmla="*/ 5534972 w 8723006"/>
              <a:gd name="connsiteY20" fmla="*/ 0 h 7898323"/>
              <a:gd name="connsiteX21" fmla="*/ 5643342 w 8723006"/>
              <a:gd name="connsiteY21" fmla="*/ 5177 h 7898323"/>
              <a:gd name="connsiteX22" fmla="*/ 7248228 w 8723006"/>
              <a:gd name="connsiteY22" fmla="*/ 801644 h 7898323"/>
              <a:gd name="connsiteX23" fmla="*/ 8291422 w 8723006"/>
              <a:gd name="connsiteY23" fmla="*/ 1685279 h 7898323"/>
              <a:gd name="connsiteX24" fmla="*/ 8714638 w 8723006"/>
              <a:gd name="connsiteY24" fmla="*/ 2717854 h 7898323"/>
              <a:gd name="connsiteX25" fmla="*/ 8723006 w 8723006"/>
              <a:gd name="connsiteY25" fmla="*/ 2892363 h 7898323"/>
              <a:gd name="connsiteX26" fmla="*/ 8723006 w 8723006"/>
              <a:gd name="connsiteY26" fmla="*/ 2896913 h 7898323"/>
              <a:gd name="connsiteX27" fmla="*/ 8713756 w 8723006"/>
              <a:gd name="connsiteY27" fmla="*/ 3068660 h 7898323"/>
              <a:gd name="connsiteX28" fmla="*/ 7990834 w 8723006"/>
              <a:gd name="connsiteY28" fmla="*/ 4152665 h 7898323"/>
              <a:gd name="connsiteX29" fmla="*/ 6534330 w 8723006"/>
              <a:gd name="connsiteY29" fmla="*/ 4228732 h 7898323"/>
              <a:gd name="connsiteX30" fmla="*/ 5091758 w 8723006"/>
              <a:gd name="connsiteY30" fmla="*/ 3953635 h 7898323"/>
              <a:gd name="connsiteX31" fmla="*/ 4315378 w 8723006"/>
              <a:gd name="connsiteY31" fmla="*/ 2718834 h 7898323"/>
              <a:gd name="connsiteX32" fmla="*/ 4260916 w 8723006"/>
              <a:gd name="connsiteY32" fmla="*/ 1594811 h 7898323"/>
              <a:gd name="connsiteX33" fmla="*/ 4965526 w 8723006"/>
              <a:gd name="connsiteY33" fmla="*/ 147687 h 7898323"/>
              <a:gd name="connsiteX34" fmla="*/ 5390426 w 8723006"/>
              <a:gd name="connsiteY34" fmla="*/ 7847 h 7898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8723006" h="7898323">
                <a:moveTo>
                  <a:pt x="6447362" y="4417424"/>
                </a:moveTo>
                <a:cubicBezTo>
                  <a:pt x="6905422" y="4415208"/>
                  <a:pt x="7311132" y="4674428"/>
                  <a:pt x="7622696" y="5012299"/>
                </a:cubicBezTo>
                <a:cubicBezTo>
                  <a:pt x="7853626" y="5262657"/>
                  <a:pt x="8035584" y="5552894"/>
                  <a:pt x="8187566" y="5857532"/>
                </a:cubicBezTo>
                <a:cubicBezTo>
                  <a:pt x="8419762" y="6322798"/>
                  <a:pt x="8568790" y="6859700"/>
                  <a:pt x="8315064" y="7305764"/>
                </a:cubicBezTo>
                <a:cubicBezTo>
                  <a:pt x="7934684" y="7974861"/>
                  <a:pt x="7040940" y="7930919"/>
                  <a:pt x="6243874" y="7860391"/>
                </a:cubicBezTo>
                <a:cubicBezTo>
                  <a:pt x="5831830" y="7823834"/>
                  <a:pt x="5412610" y="7808325"/>
                  <a:pt x="5025054" y="7661729"/>
                </a:cubicBezTo>
                <a:cubicBezTo>
                  <a:pt x="4127510" y="7322011"/>
                  <a:pt x="3639896" y="6352339"/>
                  <a:pt x="4110200" y="5611237"/>
                </a:cubicBezTo>
                <a:cubicBezTo>
                  <a:pt x="4353794" y="5227946"/>
                  <a:pt x="4801300" y="5072119"/>
                  <a:pt x="5202790" y="4875674"/>
                </a:cubicBezTo>
                <a:cubicBezTo>
                  <a:pt x="5600900" y="4680705"/>
                  <a:pt x="5993102" y="4420008"/>
                  <a:pt x="6447362" y="4417424"/>
                </a:cubicBezTo>
                <a:close/>
                <a:moveTo>
                  <a:pt x="2836498" y="2408288"/>
                </a:moveTo>
                <a:cubicBezTo>
                  <a:pt x="3587546" y="2387979"/>
                  <a:pt x="4288358" y="2865799"/>
                  <a:pt x="4476648" y="3625733"/>
                </a:cubicBezTo>
                <a:cubicBezTo>
                  <a:pt x="4589368" y="4080660"/>
                  <a:pt x="4481292" y="4539279"/>
                  <a:pt x="4267670" y="4940663"/>
                </a:cubicBezTo>
                <a:cubicBezTo>
                  <a:pt x="4126242" y="5206529"/>
                  <a:pt x="3935420" y="5455409"/>
                  <a:pt x="3692246" y="5653332"/>
                </a:cubicBezTo>
                <a:cubicBezTo>
                  <a:pt x="3340574" y="5940246"/>
                  <a:pt x="2901512" y="6100873"/>
                  <a:pt x="2447674" y="6098658"/>
                </a:cubicBezTo>
                <a:cubicBezTo>
                  <a:pt x="2057162" y="6096812"/>
                  <a:pt x="1681426" y="5972741"/>
                  <a:pt x="1319622" y="5826884"/>
                </a:cubicBezTo>
                <a:cubicBezTo>
                  <a:pt x="533110" y="5510060"/>
                  <a:pt x="-169389" y="4901522"/>
                  <a:pt x="36210" y="4158573"/>
                </a:cubicBezTo>
                <a:cubicBezTo>
                  <a:pt x="189037" y="3606901"/>
                  <a:pt x="791904" y="3393100"/>
                  <a:pt x="1284160" y="3104709"/>
                </a:cubicBezTo>
                <a:cubicBezTo>
                  <a:pt x="1628232" y="2903094"/>
                  <a:pt x="1936842" y="2635751"/>
                  <a:pt x="2313845" y="2504295"/>
                </a:cubicBezTo>
                <a:cubicBezTo>
                  <a:pt x="2486936" y="2443736"/>
                  <a:pt x="2662984" y="2412719"/>
                  <a:pt x="2836498" y="2408288"/>
                </a:cubicBezTo>
                <a:close/>
                <a:moveTo>
                  <a:pt x="5534308" y="0"/>
                </a:moveTo>
                <a:lnTo>
                  <a:pt x="5534972" y="0"/>
                </a:lnTo>
                <a:lnTo>
                  <a:pt x="5643342" y="5177"/>
                </a:lnTo>
                <a:cubicBezTo>
                  <a:pt x="6187858" y="53830"/>
                  <a:pt x="6744388" y="435039"/>
                  <a:pt x="7248228" y="801644"/>
                </a:cubicBezTo>
                <a:cubicBezTo>
                  <a:pt x="7618474" y="1071202"/>
                  <a:pt x="8007298" y="1325252"/>
                  <a:pt x="8291422" y="1685279"/>
                </a:cubicBezTo>
                <a:cubicBezTo>
                  <a:pt x="8538236" y="1998087"/>
                  <a:pt x="8679850" y="2362096"/>
                  <a:pt x="8714638" y="2717854"/>
                </a:cubicBezTo>
                <a:lnTo>
                  <a:pt x="8723006" y="2892363"/>
                </a:lnTo>
                <a:lnTo>
                  <a:pt x="8723006" y="2896913"/>
                </a:lnTo>
                <a:lnTo>
                  <a:pt x="8713756" y="3068660"/>
                </a:lnTo>
                <a:cubicBezTo>
                  <a:pt x="8664942" y="3526864"/>
                  <a:pt x="8425252" y="3935172"/>
                  <a:pt x="7990834" y="4152665"/>
                </a:cubicBezTo>
                <a:cubicBezTo>
                  <a:pt x="7541638" y="4377913"/>
                  <a:pt x="7027430" y="4270828"/>
                  <a:pt x="6534330" y="4228732"/>
                </a:cubicBezTo>
                <a:cubicBezTo>
                  <a:pt x="6045872" y="4186637"/>
                  <a:pt x="5524486" y="4210270"/>
                  <a:pt x="5091758" y="3953635"/>
                </a:cubicBezTo>
                <a:cubicBezTo>
                  <a:pt x="4655650" y="3694784"/>
                  <a:pt x="4418810" y="3217333"/>
                  <a:pt x="4315378" y="2718834"/>
                </a:cubicBezTo>
                <a:cubicBezTo>
                  <a:pt x="4238962" y="2349575"/>
                  <a:pt x="4231786" y="1970716"/>
                  <a:pt x="4260916" y="1594811"/>
                </a:cubicBezTo>
                <a:cubicBezTo>
                  <a:pt x="4306090" y="1020983"/>
                  <a:pt x="4470738" y="426108"/>
                  <a:pt x="4965526" y="147687"/>
                </a:cubicBezTo>
                <a:cubicBezTo>
                  <a:pt x="5104844" y="69035"/>
                  <a:pt x="5246774" y="24654"/>
                  <a:pt x="5390426" y="7847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5" name="Group"/>
          <p:cNvGrpSpPr/>
          <p:nvPr/>
        </p:nvGrpSpPr>
        <p:grpSpPr>
          <a:xfrm>
            <a:off x="7660303" y="1416029"/>
            <a:ext cx="5056387" cy="5056387"/>
            <a:chOff x="0" y="0"/>
            <a:chExt cx="5056385" cy="5056385"/>
          </a:xfrm>
        </p:grpSpPr>
        <p:sp>
          <p:nvSpPr>
            <p:cNvPr id="401" name="Square"/>
            <p:cNvSpPr/>
            <p:nvPr/>
          </p:nvSpPr>
          <p:spPr>
            <a:xfrm>
              <a:off x="0" y="0"/>
              <a:ext cx="5056386" cy="5056386"/>
            </a:xfrm>
            <a:prstGeom prst="rect">
              <a:avLst/>
            </a:prstGeom>
            <a:noFill/>
            <a:ln w="12700" cap="flat">
              <a:solidFill>
                <a:srgbClr val="808080">
                  <a:alpha val="1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02" name="Square"/>
            <p:cNvSpPr/>
            <p:nvPr/>
          </p:nvSpPr>
          <p:spPr>
            <a:xfrm>
              <a:off x="197692" y="197692"/>
              <a:ext cx="4661002" cy="4661002"/>
            </a:xfrm>
            <a:prstGeom prst="rect">
              <a:avLst/>
            </a:pr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03" name="Square"/>
            <p:cNvSpPr/>
            <p:nvPr/>
          </p:nvSpPr>
          <p:spPr>
            <a:xfrm>
              <a:off x="433601" y="433601"/>
              <a:ext cx="4189184" cy="4189184"/>
            </a:xfrm>
            <a:prstGeom prst="rect">
              <a:avLst/>
            </a:pr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04" name="Square"/>
            <p:cNvSpPr/>
            <p:nvPr/>
          </p:nvSpPr>
          <p:spPr>
            <a:xfrm>
              <a:off x="669552" y="669552"/>
              <a:ext cx="3717281" cy="3717281"/>
            </a:xfrm>
            <a:prstGeom prst="rect">
              <a:avLst/>
            </a:pr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406" name="placeholder6.png"/>
          <p:cNvSpPr>
            <a:spLocks noGrp="1"/>
          </p:cNvSpPr>
          <p:nvPr>
            <p:ph type="pic" sz="quarter" idx="13"/>
          </p:nvPr>
        </p:nvSpPr>
        <p:spPr>
          <a:xfrm>
            <a:off x="2590800" y="-3870"/>
            <a:ext cx="4099389" cy="6817785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407" name="placeholder6.png"/>
          <p:cNvSpPr>
            <a:spLocks noGrp="1"/>
          </p:cNvSpPr>
          <p:nvPr>
            <p:ph type="pic" sz="quarter" idx="14"/>
          </p:nvPr>
        </p:nvSpPr>
        <p:spPr>
          <a:xfrm>
            <a:off x="6874932" y="2687405"/>
            <a:ext cx="4099390" cy="4099390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408" name="Image"/>
          <p:cNvSpPr>
            <a:spLocks noGrp="1"/>
          </p:cNvSpPr>
          <p:nvPr>
            <p:ph type="pic" sz="quarter" idx="15"/>
          </p:nvPr>
        </p:nvSpPr>
        <p:spPr>
          <a:xfrm>
            <a:off x="2590800" y="6996939"/>
            <a:ext cx="4099389" cy="4099389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409" name="placeholder6.png"/>
          <p:cNvSpPr>
            <a:spLocks noGrp="1"/>
          </p:cNvSpPr>
          <p:nvPr>
            <p:ph type="pic" sz="half" idx="16"/>
          </p:nvPr>
        </p:nvSpPr>
        <p:spPr>
          <a:xfrm>
            <a:off x="6874933" y="6996939"/>
            <a:ext cx="17505165" cy="6726172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4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Shape"/>
          <p:cNvSpPr/>
          <p:nvPr/>
        </p:nvSpPr>
        <p:spPr>
          <a:xfrm>
            <a:off x="7088768" y="949599"/>
            <a:ext cx="16592854" cy="118894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63" h="21094" extrusionOk="0">
                <a:moveTo>
                  <a:pt x="11713" y="2"/>
                </a:moveTo>
                <a:cubicBezTo>
                  <a:pt x="9316" y="-57"/>
                  <a:pt x="7339" y="2295"/>
                  <a:pt x="5266" y="3893"/>
                </a:cubicBezTo>
                <a:cubicBezTo>
                  <a:pt x="3660" y="5131"/>
                  <a:pt x="1848" y="6058"/>
                  <a:pt x="827" y="8325"/>
                </a:cubicBezTo>
                <a:cubicBezTo>
                  <a:pt x="-1223" y="12875"/>
                  <a:pt x="732" y="19057"/>
                  <a:pt x="4544" y="20672"/>
                </a:cubicBezTo>
                <a:cubicBezTo>
                  <a:pt x="6600" y="21543"/>
                  <a:pt x="8756" y="20808"/>
                  <a:pt x="10885" y="20736"/>
                </a:cubicBezTo>
                <a:cubicBezTo>
                  <a:pt x="14055" y="20628"/>
                  <a:pt x="17694" y="21367"/>
                  <a:pt x="19302" y="17395"/>
                </a:cubicBezTo>
                <a:cubicBezTo>
                  <a:pt x="20377" y="14740"/>
                  <a:pt x="19738" y="11486"/>
                  <a:pt x="18783" y="8674"/>
                </a:cubicBezTo>
                <a:cubicBezTo>
                  <a:pt x="18161" y="6843"/>
                  <a:pt x="17429" y="5087"/>
                  <a:pt x="16487" y="3585"/>
                </a:cubicBezTo>
                <a:cubicBezTo>
                  <a:pt x="15220" y="1564"/>
                  <a:pt x="13569" y="47"/>
                  <a:pt x="11713" y="2"/>
                </a:cubicBezTo>
                <a:close/>
              </a:path>
            </a:pathLst>
          </a:custGeom>
          <a:solidFill>
            <a:srgbClr val="F7F7F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CE5019F-0AE0-4851-A648-B475626DAFD1}"/>
              </a:ext>
            </a:extLst>
          </p:cNvPr>
          <p:cNvSpPr>
            <a:spLocks noGrp="1"/>
          </p:cNvSpPr>
          <p:nvPr>
            <p:ph type="pic" sz="half" idx="13"/>
          </p:nvPr>
        </p:nvSpPr>
        <p:spPr>
          <a:xfrm>
            <a:off x="1850677" y="1130459"/>
            <a:ext cx="10911790" cy="11454922"/>
          </a:xfrm>
          <a:custGeom>
            <a:avLst/>
            <a:gdLst>
              <a:gd name="connsiteX0" fmla="*/ 10250265 w 10911790"/>
              <a:gd name="connsiteY0" fmla="*/ 4559687 h 11454922"/>
              <a:gd name="connsiteX1" fmla="*/ 10718492 w 10911790"/>
              <a:gd name="connsiteY1" fmla="*/ 4753814 h 11454922"/>
              <a:gd name="connsiteX2" fmla="*/ 10899995 w 10911790"/>
              <a:gd name="connsiteY2" fmla="*/ 5095399 h 11454922"/>
              <a:gd name="connsiteX3" fmla="*/ 10911790 w 10911790"/>
              <a:gd name="connsiteY3" fmla="*/ 5218543 h 11454922"/>
              <a:gd name="connsiteX4" fmla="*/ 10911790 w 10911790"/>
              <a:gd name="connsiteY4" fmla="*/ 5224919 h 11454922"/>
              <a:gd name="connsiteX5" fmla="*/ 10899995 w 10911790"/>
              <a:gd name="connsiteY5" fmla="*/ 5348039 h 11454922"/>
              <a:gd name="connsiteX6" fmla="*/ 10718492 w 10911790"/>
              <a:gd name="connsiteY6" fmla="*/ 5689249 h 11454922"/>
              <a:gd name="connsiteX7" fmla="*/ 5146282 w 10911790"/>
              <a:gd name="connsiteY7" fmla="*/ 11261329 h 11454922"/>
              <a:gd name="connsiteX8" fmla="*/ 4210850 w 10911790"/>
              <a:gd name="connsiteY8" fmla="*/ 11261329 h 11454922"/>
              <a:gd name="connsiteX9" fmla="*/ 4210339 w 10911790"/>
              <a:gd name="connsiteY9" fmla="*/ 10325893 h 11454922"/>
              <a:gd name="connsiteX10" fmla="*/ 9782549 w 10911790"/>
              <a:gd name="connsiteY10" fmla="*/ 4753814 h 11454922"/>
              <a:gd name="connsiteX11" fmla="*/ 10250265 w 10911790"/>
              <a:gd name="connsiteY11" fmla="*/ 4559687 h 11454922"/>
              <a:gd name="connsiteX12" fmla="*/ 9721720 w 10911790"/>
              <a:gd name="connsiteY12" fmla="*/ 2944275 h 11454922"/>
              <a:gd name="connsiteX13" fmla="*/ 10189436 w 10911790"/>
              <a:gd name="connsiteY13" fmla="*/ 3138402 h 11454922"/>
              <a:gd name="connsiteX14" fmla="*/ 10189436 w 10911790"/>
              <a:gd name="connsiteY14" fmla="*/ 4073837 h 11454922"/>
              <a:gd name="connsiteX15" fmla="*/ 4617227 w 10911790"/>
              <a:gd name="connsiteY15" fmla="*/ 9645916 h 11454922"/>
              <a:gd name="connsiteX16" fmla="*/ 3681795 w 10911790"/>
              <a:gd name="connsiteY16" fmla="*/ 9645916 h 11454922"/>
              <a:gd name="connsiteX17" fmla="*/ 3681795 w 10911790"/>
              <a:gd name="connsiteY17" fmla="*/ 8709948 h 11454922"/>
              <a:gd name="connsiteX18" fmla="*/ 9254004 w 10911790"/>
              <a:gd name="connsiteY18" fmla="*/ 3137868 h 11454922"/>
              <a:gd name="connsiteX19" fmla="*/ 9721720 w 10911790"/>
              <a:gd name="connsiteY19" fmla="*/ 2944275 h 11454922"/>
              <a:gd name="connsiteX20" fmla="*/ 7833987 w 10911790"/>
              <a:gd name="connsiteY20" fmla="*/ 2687750 h 11454922"/>
              <a:gd name="connsiteX21" fmla="*/ 8302215 w 10911790"/>
              <a:gd name="connsiteY21" fmla="*/ 2881344 h 11454922"/>
              <a:gd name="connsiteX22" fmla="*/ 8302215 w 10911790"/>
              <a:gd name="connsiteY22" fmla="*/ 3816779 h 11454922"/>
              <a:gd name="connsiteX23" fmla="*/ 2730005 w 10911790"/>
              <a:gd name="connsiteY23" fmla="*/ 9388858 h 11454922"/>
              <a:gd name="connsiteX24" fmla="*/ 1794574 w 10911790"/>
              <a:gd name="connsiteY24" fmla="*/ 9388858 h 11454922"/>
              <a:gd name="connsiteX25" fmla="*/ 1794574 w 10911790"/>
              <a:gd name="connsiteY25" fmla="*/ 8453423 h 11454922"/>
              <a:gd name="connsiteX26" fmla="*/ 7366271 w 10911790"/>
              <a:gd name="connsiteY26" fmla="*/ 2881344 h 11454922"/>
              <a:gd name="connsiteX27" fmla="*/ 7833987 w 10911790"/>
              <a:gd name="connsiteY27" fmla="*/ 2687750 h 11454922"/>
              <a:gd name="connsiteX28" fmla="*/ 7849833 w 10911790"/>
              <a:gd name="connsiteY28" fmla="*/ 528356 h 11454922"/>
              <a:gd name="connsiteX29" fmla="*/ 8317549 w 10911790"/>
              <a:gd name="connsiteY29" fmla="*/ 721949 h 11454922"/>
              <a:gd name="connsiteX30" fmla="*/ 8317549 w 10911790"/>
              <a:gd name="connsiteY30" fmla="*/ 1657385 h 11454922"/>
              <a:gd name="connsiteX31" fmla="*/ 2745340 w 10911790"/>
              <a:gd name="connsiteY31" fmla="*/ 7229464 h 11454922"/>
              <a:gd name="connsiteX32" fmla="*/ 1809909 w 10911790"/>
              <a:gd name="connsiteY32" fmla="*/ 7229464 h 11454922"/>
              <a:gd name="connsiteX33" fmla="*/ 1809397 w 10911790"/>
              <a:gd name="connsiteY33" fmla="*/ 6294029 h 11454922"/>
              <a:gd name="connsiteX34" fmla="*/ 7381607 w 10911790"/>
              <a:gd name="connsiteY34" fmla="*/ 721949 h 11454922"/>
              <a:gd name="connsiteX35" fmla="*/ 7849833 w 10911790"/>
              <a:gd name="connsiteY35" fmla="*/ 528356 h 11454922"/>
              <a:gd name="connsiteX36" fmla="*/ 6231860 w 10911790"/>
              <a:gd name="connsiteY36" fmla="*/ 0 h 11454922"/>
              <a:gd name="connsiteX37" fmla="*/ 6235189 w 10911790"/>
              <a:gd name="connsiteY37" fmla="*/ 0 h 11454922"/>
              <a:gd name="connsiteX38" fmla="*/ 6359876 w 10911790"/>
              <a:gd name="connsiteY38" fmla="*/ 12023 h 11454922"/>
              <a:gd name="connsiteX39" fmla="*/ 6701246 w 10911790"/>
              <a:gd name="connsiteY39" fmla="*/ 193967 h 11454922"/>
              <a:gd name="connsiteX40" fmla="*/ 6701246 w 10911790"/>
              <a:gd name="connsiteY40" fmla="*/ 1129402 h 11454922"/>
              <a:gd name="connsiteX41" fmla="*/ 1129037 w 10911790"/>
              <a:gd name="connsiteY41" fmla="*/ 6701482 h 11454922"/>
              <a:gd name="connsiteX42" fmla="*/ 193605 w 10911790"/>
              <a:gd name="connsiteY42" fmla="*/ 6701482 h 11454922"/>
              <a:gd name="connsiteX43" fmla="*/ 193605 w 10911790"/>
              <a:gd name="connsiteY43" fmla="*/ 5765513 h 11454922"/>
              <a:gd name="connsiteX44" fmla="*/ 5765814 w 10911790"/>
              <a:gd name="connsiteY44" fmla="*/ 193434 h 11454922"/>
              <a:gd name="connsiteX45" fmla="*/ 6107185 w 10911790"/>
              <a:gd name="connsiteY45" fmla="*/ 11940 h 11454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0911790" h="11454922">
                <a:moveTo>
                  <a:pt x="10250265" y="4559687"/>
                </a:moveTo>
                <a:cubicBezTo>
                  <a:pt x="10419971" y="4560220"/>
                  <a:pt x="10589167" y="4624752"/>
                  <a:pt x="10718492" y="4753814"/>
                </a:cubicBezTo>
                <a:cubicBezTo>
                  <a:pt x="10815294" y="4850811"/>
                  <a:pt x="10875795" y="4970307"/>
                  <a:pt x="10899995" y="5095399"/>
                </a:cubicBezTo>
                <a:lnTo>
                  <a:pt x="10911790" y="5218543"/>
                </a:lnTo>
                <a:lnTo>
                  <a:pt x="10911790" y="5224919"/>
                </a:lnTo>
                <a:lnTo>
                  <a:pt x="10899995" y="5348039"/>
                </a:lnTo>
                <a:cubicBezTo>
                  <a:pt x="10875795" y="5473082"/>
                  <a:pt x="10815294" y="5592453"/>
                  <a:pt x="10718492" y="5689249"/>
                </a:cubicBezTo>
                <a:lnTo>
                  <a:pt x="5146282" y="11261329"/>
                </a:lnTo>
                <a:cubicBezTo>
                  <a:pt x="4887633" y="11519453"/>
                  <a:pt x="4468989" y="11519453"/>
                  <a:pt x="4210850" y="11261329"/>
                </a:cubicBezTo>
                <a:cubicBezTo>
                  <a:pt x="3952201" y="11002671"/>
                  <a:pt x="3951690" y="10584018"/>
                  <a:pt x="4210339" y="10325893"/>
                </a:cubicBezTo>
                <a:lnTo>
                  <a:pt x="9782549" y="4753814"/>
                </a:lnTo>
                <a:cubicBezTo>
                  <a:pt x="9911362" y="4624218"/>
                  <a:pt x="10081069" y="4559687"/>
                  <a:pt x="10250265" y="4559687"/>
                </a:cubicBezTo>
                <a:close/>
                <a:moveTo>
                  <a:pt x="9721720" y="2944275"/>
                </a:moveTo>
                <a:cubicBezTo>
                  <a:pt x="9890916" y="2944275"/>
                  <a:pt x="10060622" y="3009339"/>
                  <a:pt x="10189436" y="3138402"/>
                </a:cubicBezTo>
                <a:cubicBezTo>
                  <a:pt x="10448085" y="3396526"/>
                  <a:pt x="10448085" y="3815712"/>
                  <a:pt x="10189436" y="4073837"/>
                </a:cubicBezTo>
                <a:lnTo>
                  <a:pt x="4617227" y="9645916"/>
                </a:lnTo>
                <a:cubicBezTo>
                  <a:pt x="4359088" y="9904041"/>
                  <a:pt x="3940444" y="9904041"/>
                  <a:pt x="3681795" y="9645916"/>
                </a:cubicBezTo>
                <a:cubicBezTo>
                  <a:pt x="3423656" y="9387258"/>
                  <a:pt x="3423656" y="8968605"/>
                  <a:pt x="3681795" y="8709948"/>
                </a:cubicBezTo>
                <a:lnTo>
                  <a:pt x="9254004" y="3137868"/>
                </a:lnTo>
                <a:cubicBezTo>
                  <a:pt x="9382818" y="3008806"/>
                  <a:pt x="9552524" y="2944275"/>
                  <a:pt x="9721720" y="2944275"/>
                </a:cubicBezTo>
                <a:close/>
                <a:moveTo>
                  <a:pt x="7833987" y="2687750"/>
                </a:moveTo>
                <a:cubicBezTo>
                  <a:pt x="8003695" y="2687750"/>
                  <a:pt x="8172890" y="2752281"/>
                  <a:pt x="8302215" y="2881344"/>
                </a:cubicBezTo>
                <a:cubicBezTo>
                  <a:pt x="8560353" y="3140001"/>
                  <a:pt x="8560353" y="3558654"/>
                  <a:pt x="8302215" y="3816779"/>
                </a:cubicBezTo>
                <a:lnTo>
                  <a:pt x="2730005" y="9388858"/>
                </a:lnTo>
                <a:cubicBezTo>
                  <a:pt x="2471356" y="9647516"/>
                  <a:pt x="2052712" y="9647516"/>
                  <a:pt x="1794574" y="9388858"/>
                </a:cubicBezTo>
                <a:cubicBezTo>
                  <a:pt x="1535924" y="9130733"/>
                  <a:pt x="1535924" y="8711547"/>
                  <a:pt x="1794574" y="8453423"/>
                </a:cubicBezTo>
                <a:lnTo>
                  <a:pt x="7366271" y="2881344"/>
                </a:lnTo>
                <a:cubicBezTo>
                  <a:pt x="7495597" y="2752281"/>
                  <a:pt x="7664792" y="2687750"/>
                  <a:pt x="7833987" y="2687750"/>
                </a:cubicBezTo>
                <a:close/>
                <a:moveTo>
                  <a:pt x="7849833" y="528356"/>
                </a:moveTo>
                <a:cubicBezTo>
                  <a:pt x="8019029" y="528356"/>
                  <a:pt x="8188225" y="592887"/>
                  <a:pt x="8317549" y="721949"/>
                </a:cubicBezTo>
                <a:cubicBezTo>
                  <a:pt x="8575688" y="980607"/>
                  <a:pt x="8575688" y="1399260"/>
                  <a:pt x="8317549" y="1657385"/>
                </a:cubicBezTo>
                <a:lnTo>
                  <a:pt x="2745340" y="7229464"/>
                </a:lnTo>
                <a:cubicBezTo>
                  <a:pt x="2487202" y="7488122"/>
                  <a:pt x="2068047" y="7488122"/>
                  <a:pt x="1809909" y="7229464"/>
                </a:cubicBezTo>
                <a:cubicBezTo>
                  <a:pt x="1551770" y="6971339"/>
                  <a:pt x="1551259" y="6552154"/>
                  <a:pt x="1809397" y="6294029"/>
                </a:cubicBezTo>
                <a:lnTo>
                  <a:pt x="7381607" y="721949"/>
                </a:lnTo>
                <a:cubicBezTo>
                  <a:pt x="7510931" y="592887"/>
                  <a:pt x="7680127" y="528356"/>
                  <a:pt x="7849833" y="528356"/>
                </a:cubicBezTo>
                <a:close/>
                <a:moveTo>
                  <a:pt x="6231860" y="0"/>
                </a:moveTo>
                <a:lnTo>
                  <a:pt x="6235189" y="0"/>
                </a:lnTo>
                <a:lnTo>
                  <a:pt x="6359876" y="12023"/>
                </a:lnTo>
                <a:cubicBezTo>
                  <a:pt x="6485024" y="36372"/>
                  <a:pt x="6604636" y="97170"/>
                  <a:pt x="6701246" y="193967"/>
                </a:cubicBezTo>
                <a:cubicBezTo>
                  <a:pt x="6959895" y="452092"/>
                  <a:pt x="6959895" y="871278"/>
                  <a:pt x="6701246" y="1129402"/>
                </a:cubicBezTo>
                <a:lnTo>
                  <a:pt x="1129037" y="6701482"/>
                </a:lnTo>
                <a:cubicBezTo>
                  <a:pt x="870898" y="6959607"/>
                  <a:pt x="452254" y="6959607"/>
                  <a:pt x="193605" y="6701482"/>
                </a:cubicBezTo>
                <a:cubicBezTo>
                  <a:pt x="-64534" y="6443357"/>
                  <a:pt x="-64534" y="6024171"/>
                  <a:pt x="193605" y="5765513"/>
                </a:cubicBezTo>
                <a:lnTo>
                  <a:pt x="5765814" y="193434"/>
                </a:lnTo>
                <a:cubicBezTo>
                  <a:pt x="5862424" y="96637"/>
                  <a:pt x="5982037" y="36139"/>
                  <a:pt x="6107185" y="11940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4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07D4A0A8-FEAE-44D6-8AF7-F6164230E4E2}"/>
              </a:ext>
            </a:extLst>
          </p:cNvPr>
          <p:cNvSpPr>
            <a:spLocks noGrp="1"/>
          </p:cNvSpPr>
          <p:nvPr>
            <p:ph type="pic" sz="half" idx="13"/>
          </p:nvPr>
        </p:nvSpPr>
        <p:spPr>
          <a:xfrm>
            <a:off x="2655052" y="1682672"/>
            <a:ext cx="8441969" cy="10925987"/>
          </a:xfrm>
          <a:custGeom>
            <a:avLst/>
            <a:gdLst>
              <a:gd name="connsiteX0" fmla="*/ 3348266 w 8441969"/>
              <a:gd name="connsiteY0" fmla="*/ 561 h 10925987"/>
              <a:gd name="connsiteX1" fmla="*/ 7001273 w 8441969"/>
              <a:gd name="connsiteY1" fmla="*/ 2408786 h 10925987"/>
              <a:gd name="connsiteX2" fmla="*/ 8436071 w 8441969"/>
              <a:gd name="connsiteY2" fmla="*/ 5949608 h 10925987"/>
              <a:gd name="connsiteX3" fmla="*/ 8441969 w 8441969"/>
              <a:gd name="connsiteY3" fmla="*/ 6201419 h 10925987"/>
              <a:gd name="connsiteX4" fmla="*/ 8441969 w 8441969"/>
              <a:gd name="connsiteY4" fmla="*/ 6215215 h 10925987"/>
              <a:gd name="connsiteX5" fmla="*/ 8433271 w 8441969"/>
              <a:gd name="connsiteY5" fmla="*/ 6470590 h 10925987"/>
              <a:gd name="connsiteX6" fmla="*/ 8082030 w 8441969"/>
              <a:gd name="connsiteY6" fmla="*/ 8018510 h 10925987"/>
              <a:gd name="connsiteX7" fmla="*/ 6621858 w 8441969"/>
              <a:gd name="connsiteY7" fmla="*/ 10004231 h 10925987"/>
              <a:gd name="connsiteX8" fmla="*/ 4080533 w 8441969"/>
              <a:gd name="connsiteY8" fmla="*/ 10916699 h 10925987"/>
              <a:gd name="connsiteX9" fmla="*/ 3712219 w 8441969"/>
              <a:gd name="connsiteY9" fmla="*/ 10925322 h 10925987"/>
              <a:gd name="connsiteX10" fmla="*/ 1371900 w 8441969"/>
              <a:gd name="connsiteY10" fmla="*/ 10208129 h 10925987"/>
              <a:gd name="connsiteX11" fmla="*/ 19566 w 8441969"/>
              <a:gd name="connsiteY11" fmla="*/ 7965760 h 10925987"/>
              <a:gd name="connsiteX12" fmla="*/ 473912 w 8441969"/>
              <a:gd name="connsiteY12" fmla="*/ 5125394 h 10925987"/>
              <a:gd name="connsiteX13" fmla="*/ 2225881 w 8441969"/>
              <a:gd name="connsiteY13" fmla="*/ 307929 h 10925987"/>
              <a:gd name="connsiteX14" fmla="*/ 3348266 w 8441969"/>
              <a:gd name="connsiteY14" fmla="*/ 561 h 10925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441969" h="10925987">
                <a:moveTo>
                  <a:pt x="3348266" y="561"/>
                </a:moveTo>
                <a:cubicBezTo>
                  <a:pt x="4699411" y="-28350"/>
                  <a:pt x="6061656" y="1063669"/>
                  <a:pt x="7001273" y="2408786"/>
                </a:cubicBezTo>
                <a:cubicBezTo>
                  <a:pt x="7757327" y="3491676"/>
                  <a:pt x="8367880" y="4662820"/>
                  <a:pt x="8436071" y="5949608"/>
                </a:cubicBezTo>
                <a:lnTo>
                  <a:pt x="8441969" y="6201419"/>
                </a:lnTo>
                <a:lnTo>
                  <a:pt x="8441969" y="6215215"/>
                </a:lnTo>
                <a:lnTo>
                  <a:pt x="8433271" y="6470590"/>
                </a:lnTo>
                <a:cubicBezTo>
                  <a:pt x="8400712" y="6993125"/>
                  <a:pt x="8280063" y="7517515"/>
                  <a:pt x="8082030" y="8018510"/>
                </a:cubicBezTo>
                <a:cubicBezTo>
                  <a:pt x="7773978" y="8796568"/>
                  <a:pt x="7285933" y="9494994"/>
                  <a:pt x="6621858" y="10004231"/>
                </a:cubicBezTo>
                <a:cubicBezTo>
                  <a:pt x="5891970" y="10564696"/>
                  <a:pt x="4998740" y="10857863"/>
                  <a:pt x="4080533" y="10916699"/>
                </a:cubicBezTo>
                <a:cubicBezTo>
                  <a:pt x="3957629" y="10924814"/>
                  <a:pt x="3834726" y="10927350"/>
                  <a:pt x="3712219" y="10925322"/>
                </a:cubicBezTo>
                <a:cubicBezTo>
                  <a:pt x="2855463" y="10912641"/>
                  <a:pt x="2024478" y="10664109"/>
                  <a:pt x="1371900" y="10208129"/>
                </a:cubicBezTo>
                <a:cubicBezTo>
                  <a:pt x="621397" y="9683168"/>
                  <a:pt x="127404" y="8905618"/>
                  <a:pt x="19566" y="7965760"/>
                </a:cubicBezTo>
                <a:cubicBezTo>
                  <a:pt x="-91047" y="7001558"/>
                  <a:pt x="295504" y="6074381"/>
                  <a:pt x="473912" y="5125394"/>
                </a:cubicBezTo>
                <a:cubicBezTo>
                  <a:pt x="810906" y="3332412"/>
                  <a:pt x="623776" y="1193007"/>
                  <a:pt x="2225881" y="307929"/>
                </a:cubicBezTo>
                <a:cubicBezTo>
                  <a:pt x="2593005" y="105045"/>
                  <a:pt x="2970041" y="8676"/>
                  <a:pt x="3348266" y="561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grpSp>
        <p:nvGrpSpPr>
          <p:cNvPr id="432" name="Group"/>
          <p:cNvGrpSpPr/>
          <p:nvPr/>
        </p:nvGrpSpPr>
        <p:grpSpPr>
          <a:xfrm>
            <a:off x="-2791127" y="-944311"/>
            <a:ext cx="16335898" cy="16918546"/>
            <a:chOff x="0" y="0"/>
            <a:chExt cx="16335897" cy="16918545"/>
          </a:xfrm>
        </p:grpSpPr>
        <p:sp>
          <p:nvSpPr>
            <p:cNvPr id="427" name="Shape"/>
            <p:cNvSpPr/>
            <p:nvPr/>
          </p:nvSpPr>
          <p:spPr>
            <a:xfrm rot="19634665">
              <a:off x="3882315" y="2562879"/>
              <a:ext cx="9865929" cy="115988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9" h="21442" extrusionOk="0">
                  <a:moveTo>
                    <a:pt x="13195" y="0"/>
                  </a:moveTo>
                  <a:cubicBezTo>
                    <a:pt x="9054" y="-5"/>
                    <a:pt x="7105" y="3979"/>
                    <a:pt x="4417" y="6756"/>
                  </a:cubicBezTo>
                  <a:cubicBezTo>
                    <a:pt x="2986" y="8236"/>
                    <a:pt x="1135" y="9460"/>
                    <a:pt x="384" y="11309"/>
                  </a:cubicBezTo>
                  <a:cubicBezTo>
                    <a:pt x="-1007" y="14737"/>
                    <a:pt x="1551" y="18288"/>
                    <a:pt x="5317" y="20150"/>
                  </a:cubicBezTo>
                  <a:cubicBezTo>
                    <a:pt x="7111" y="21037"/>
                    <a:pt x="9119" y="21595"/>
                    <a:pt x="11160" y="21405"/>
                  </a:cubicBezTo>
                  <a:cubicBezTo>
                    <a:pt x="13049" y="21229"/>
                    <a:pt x="14775" y="20432"/>
                    <a:pt x="16234" y="19348"/>
                  </a:cubicBezTo>
                  <a:cubicBezTo>
                    <a:pt x="17482" y="18421"/>
                    <a:pt x="18521" y="17304"/>
                    <a:pt x="19216" y="16054"/>
                  </a:cubicBezTo>
                  <a:cubicBezTo>
                    <a:pt x="20512" y="13724"/>
                    <a:pt x="20593" y="11058"/>
                    <a:pt x="20296" y="8405"/>
                  </a:cubicBezTo>
                  <a:cubicBezTo>
                    <a:pt x="19824" y="4182"/>
                    <a:pt x="17530" y="5"/>
                    <a:pt x="13195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28" name="Shape"/>
            <p:cNvSpPr/>
            <p:nvPr/>
          </p:nvSpPr>
          <p:spPr>
            <a:xfrm rot="19634665">
              <a:off x="3458946" y="2340054"/>
              <a:ext cx="10256801" cy="12058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9" h="21442" extrusionOk="0">
                  <a:moveTo>
                    <a:pt x="13195" y="0"/>
                  </a:moveTo>
                  <a:cubicBezTo>
                    <a:pt x="9054" y="-5"/>
                    <a:pt x="7105" y="3979"/>
                    <a:pt x="4417" y="6756"/>
                  </a:cubicBezTo>
                  <a:cubicBezTo>
                    <a:pt x="2986" y="8236"/>
                    <a:pt x="1135" y="9460"/>
                    <a:pt x="384" y="11309"/>
                  </a:cubicBezTo>
                  <a:cubicBezTo>
                    <a:pt x="-1007" y="14737"/>
                    <a:pt x="1551" y="18288"/>
                    <a:pt x="5317" y="20150"/>
                  </a:cubicBezTo>
                  <a:cubicBezTo>
                    <a:pt x="7111" y="21037"/>
                    <a:pt x="9119" y="21595"/>
                    <a:pt x="11160" y="21405"/>
                  </a:cubicBezTo>
                  <a:cubicBezTo>
                    <a:pt x="13049" y="21229"/>
                    <a:pt x="14775" y="20432"/>
                    <a:pt x="16234" y="19348"/>
                  </a:cubicBezTo>
                  <a:cubicBezTo>
                    <a:pt x="17482" y="18421"/>
                    <a:pt x="18521" y="17304"/>
                    <a:pt x="19216" y="16054"/>
                  </a:cubicBezTo>
                  <a:cubicBezTo>
                    <a:pt x="20512" y="13724"/>
                    <a:pt x="20593" y="11058"/>
                    <a:pt x="20296" y="8405"/>
                  </a:cubicBezTo>
                  <a:cubicBezTo>
                    <a:pt x="19824" y="4182"/>
                    <a:pt x="17530" y="5"/>
                    <a:pt x="13195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29" name="Shape"/>
            <p:cNvSpPr/>
            <p:nvPr/>
          </p:nvSpPr>
          <p:spPr>
            <a:xfrm rot="19634665">
              <a:off x="3026686" y="2135712"/>
              <a:ext cx="10676682" cy="12552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9" h="21442" extrusionOk="0">
                  <a:moveTo>
                    <a:pt x="13195" y="0"/>
                  </a:moveTo>
                  <a:cubicBezTo>
                    <a:pt x="9054" y="-5"/>
                    <a:pt x="7105" y="3979"/>
                    <a:pt x="4417" y="6756"/>
                  </a:cubicBezTo>
                  <a:cubicBezTo>
                    <a:pt x="2986" y="8236"/>
                    <a:pt x="1135" y="9460"/>
                    <a:pt x="384" y="11309"/>
                  </a:cubicBezTo>
                  <a:cubicBezTo>
                    <a:pt x="-1007" y="14737"/>
                    <a:pt x="1551" y="18288"/>
                    <a:pt x="5317" y="20150"/>
                  </a:cubicBezTo>
                  <a:cubicBezTo>
                    <a:pt x="7111" y="21037"/>
                    <a:pt x="9119" y="21595"/>
                    <a:pt x="11160" y="21405"/>
                  </a:cubicBezTo>
                  <a:cubicBezTo>
                    <a:pt x="13049" y="21229"/>
                    <a:pt x="14775" y="20432"/>
                    <a:pt x="16234" y="19348"/>
                  </a:cubicBezTo>
                  <a:cubicBezTo>
                    <a:pt x="17482" y="18421"/>
                    <a:pt x="18521" y="17304"/>
                    <a:pt x="19216" y="16054"/>
                  </a:cubicBezTo>
                  <a:cubicBezTo>
                    <a:pt x="20512" y="13724"/>
                    <a:pt x="20593" y="11058"/>
                    <a:pt x="20296" y="8405"/>
                  </a:cubicBezTo>
                  <a:cubicBezTo>
                    <a:pt x="19824" y="4182"/>
                    <a:pt x="17530" y="5"/>
                    <a:pt x="13195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30" name="Shape"/>
            <p:cNvSpPr/>
            <p:nvPr/>
          </p:nvSpPr>
          <p:spPr>
            <a:xfrm rot="19634665">
              <a:off x="2638150" y="1958168"/>
              <a:ext cx="11059599" cy="130022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9" h="21442" extrusionOk="0">
                  <a:moveTo>
                    <a:pt x="13195" y="0"/>
                  </a:moveTo>
                  <a:cubicBezTo>
                    <a:pt x="9054" y="-5"/>
                    <a:pt x="7105" y="3979"/>
                    <a:pt x="4417" y="6756"/>
                  </a:cubicBezTo>
                  <a:cubicBezTo>
                    <a:pt x="2986" y="8236"/>
                    <a:pt x="1135" y="9460"/>
                    <a:pt x="384" y="11309"/>
                  </a:cubicBezTo>
                  <a:cubicBezTo>
                    <a:pt x="-1007" y="14737"/>
                    <a:pt x="1551" y="18288"/>
                    <a:pt x="5317" y="20150"/>
                  </a:cubicBezTo>
                  <a:cubicBezTo>
                    <a:pt x="7111" y="21037"/>
                    <a:pt x="9119" y="21595"/>
                    <a:pt x="11160" y="21405"/>
                  </a:cubicBezTo>
                  <a:cubicBezTo>
                    <a:pt x="13049" y="21229"/>
                    <a:pt x="14775" y="20432"/>
                    <a:pt x="16234" y="19348"/>
                  </a:cubicBezTo>
                  <a:cubicBezTo>
                    <a:pt x="17482" y="18421"/>
                    <a:pt x="18521" y="17304"/>
                    <a:pt x="19216" y="16054"/>
                  </a:cubicBezTo>
                  <a:cubicBezTo>
                    <a:pt x="20512" y="13724"/>
                    <a:pt x="20593" y="11058"/>
                    <a:pt x="20296" y="8405"/>
                  </a:cubicBezTo>
                  <a:cubicBezTo>
                    <a:pt x="19824" y="4182"/>
                    <a:pt x="17530" y="5"/>
                    <a:pt x="13195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1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31" name="Shape"/>
            <p:cNvSpPr/>
            <p:nvPr/>
          </p:nvSpPr>
          <p:spPr>
            <a:xfrm rot="19634665">
              <a:off x="4265897" y="2777289"/>
              <a:ext cx="9523040" cy="111957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9" h="21442" extrusionOk="0">
                  <a:moveTo>
                    <a:pt x="13195" y="0"/>
                  </a:moveTo>
                  <a:cubicBezTo>
                    <a:pt x="9054" y="-5"/>
                    <a:pt x="7105" y="3979"/>
                    <a:pt x="4417" y="6756"/>
                  </a:cubicBezTo>
                  <a:cubicBezTo>
                    <a:pt x="2986" y="8236"/>
                    <a:pt x="1135" y="9460"/>
                    <a:pt x="384" y="11309"/>
                  </a:cubicBezTo>
                  <a:cubicBezTo>
                    <a:pt x="-1007" y="14737"/>
                    <a:pt x="1551" y="18288"/>
                    <a:pt x="5317" y="20150"/>
                  </a:cubicBezTo>
                  <a:cubicBezTo>
                    <a:pt x="7111" y="21037"/>
                    <a:pt x="9119" y="21595"/>
                    <a:pt x="11160" y="21405"/>
                  </a:cubicBezTo>
                  <a:cubicBezTo>
                    <a:pt x="13049" y="21229"/>
                    <a:pt x="14775" y="20432"/>
                    <a:pt x="16234" y="19348"/>
                  </a:cubicBezTo>
                  <a:cubicBezTo>
                    <a:pt x="17482" y="18421"/>
                    <a:pt x="18521" y="17304"/>
                    <a:pt x="19216" y="16054"/>
                  </a:cubicBezTo>
                  <a:cubicBezTo>
                    <a:pt x="20512" y="13724"/>
                    <a:pt x="20593" y="11058"/>
                    <a:pt x="20296" y="8405"/>
                  </a:cubicBezTo>
                  <a:cubicBezTo>
                    <a:pt x="19824" y="4182"/>
                    <a:pt x="17530" y="5"/>
                    <a:pt x="13195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4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Shape"/>
          <p:cNvSpPr/>
          <p:nvPr/>
        </p:nvSpPr>
        <p:spPr>
          <a:xfrm>
            <a:off x="-12700" y="0"/>
            <a:ext cx="15866111" cy="13716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2" h="21600" extrusionOk="0">
                <a:moveTo>
                  <a:pt x="0" y="0"/>
                </a:moveTo>
                <a:lnTo>
                  <a:pt x="0" y="13415"/>
                </a:lnTo>
                <a:cubicBezTo>
                  <a:pt x="350" y="13685"/>
                  <a:pt x="635" y="14056"/>
                  <a:pt x="827" y="14491"/>
                </a:cubicBezTo>
                <a:cubicBezTo>
                  <a:pt x="1488" y="15991"/>
                  <a:pt x="904" y="17800"/>
                  <a:pt x="1330" y="19392"/>
                </a:cubicBezTo>
                <a:cubicBezTo>
                  <a:pt x="1578" y="20317"/>
                  <a:pt x="2182" y="21002"/>
                  <a:pt x="2831" y="21600"/>
                </a:cubicBezTo>
                <a:lnTo>
                  <a:pt x="21329" y="21600"/>
                </a:lnTo>
                <a:cubicBezTo>
                  <a:pt x="21600" y="19543"/>
                  <a:pt x="21105" y="17341"/>
                  <a:pt x="19995" y="15513"/>
                </a:cubicBezTo>
                <a:cubicBezTo>
                  <a:pt x="19154" y="14129"/>
                  <a:pt x="17985" y="13039"/>
                  <a:pt x="17289" y="11546"/>
                </a:cubicBezTo>
                <a:cubicBezTo>
                  <a:pt x="16205" y="9223"/>
                  <a:pt x="16523" y="6381"/>
                  <a:pt x="15649" y="3953"/>
                </a:cubicBezTo>
                <a:cubicBezTo>
                  <a:pt x="14989" y="2121"/>
                  <a:pt x="13713" y="693"/>
                  <a:pt x="12128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448" name="Group"/>
          <p:cNvGrpSpPr/>
          <p:nvPr/>
        </p:nvGrpSpPr>
        <p:grpSpPr>
          <a:xfrm>
            <a:off x="15326670" y="1741237"/>
            <a:ext cx="6888051" cy="6888051"/>
            <a:chOff x="0" y="0"/>
            <a:chExt cx="6888050" cy="6888050"/>
          </a:xfrm>
        </p:grpSpPr>
        <p:sp>
          <p:nvSpPr>
            <p:cNvPr id="444" name="Circle"/>
            <p:cNvSpPr/>
            <p:nvPr/>
          </p:nvSpPr>
          <p:spPr>
            <a:xfrm>
              <a:off x="699436" y="699436"/>
              <a:ext cx="5489179" cy="5489179"/>
            </a:xfrm>
            <a:prstGeom prst="ellipse">
              <a:avLst/>
            </a:pr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45" name="Circle"/>
            <p:cNvSpPr/>
            <p:nvPr/>
          </p:nvSpPr>
          <p:spPr>
            <a:xfrm>
              <a:off x="490233" y="490233"/>
              <a:ext cx="5907585" cy="5907585"/>
            </a:xfrm>
            <a:prstGeom prst="ellipse">
              <a:avLst/>
            </a:pr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46" name="Circle"/>
            <p:cNvSpPr/>
            <p:nvPr/>
          </p:nvSpPr>
          <p:spPr>
            <a:xfrm>
              <a:off x="263455" y="263455"/>
              <a:ext cx="6361139" cy="6361140"/>
            </a:xfrm>
            <a:prstGeom prst="ellipse">
              <a:avLst/>
            </a:pr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47" name="Circle"/>
            <p:cNvSpPr/>
            <p:nvPr/>
          </p:nvSpPr>
          <p:spPr>
            <a:xfrm>
              <a:off x="0" y="0"/>
              <a:ext cx="6888051" cy="6888051"/>
            </a:xfrm>
            <a:prstGeom prst="ellipse">
              <a:avLst/>
            </a:prstGeom>
            <a:noFill/>
            <a:ln w="12700" cap="flat">
              <a:solidFill>
                <a:srgbClr val="808080">
                  <a:alpha val="1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grpSp>
        <p:nvGrpSpPr>
          <p:cNvPr id="454" name="Group"/>
          <p:cNvGrpSpPr/>
          <p:nvPr/>
        </p:nvGrpSpPr>
        <p:grpSpPr>
          <a:xfrm>
            <a:off x="2169470" y="1741237"/>
            <a:ext cx="6888051" cy="6888051"/>
            <a:chOff x="0" y="0"/>
            <a:chExt cx="6888050" cy="6888050"/>
          </a:xfrm>
        </p:grpSpPr>
        <p:sp>
          <p:nvSpPr>
            <p:cNvPr id="450" name="Circle"/>
            <p:cNvSpPr/>
            <p:nvPr/>
          </p:nvSpPr>
          <p:spPr>
            <a:xfrm>
              <a:off x="699436" y="699436"/>
              <a:ext cx="5489179" cy="5489179"/>
            </a:xfrm>
            <a:prstGeom prst="ellipse">
              <a:avLst/>
            </a:prstGeom>
            <a:noFill/>
            <a:ln w="12700" cap="flat">
              <a:solidFill>
                <a:srgbClr val="FFFFFF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51" name="Circle"/>
            <p:cNvSpPr/>
            <p:nvPr/>
          </p:nvSpPr>
          <p:spPr>
            <a:xfrm>
              <a:off x="490233" y="490233"/>
              <a:ext cx="5907585" cy="5907585"/>
            </a:xfrm>
            <a:prstGeom prst="ellipse">
              <a:avLst/>
            </a:prstGeom>
            <a:noFill/>
            <a:ln w="12700" cap="flat">
              <a:solidFill>
                <a:srgbClr val="FFFFFF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52" name="Circle"/>
            <p:cNvSpPr/>
            <p:nvPr/>
          </p:nvSpPr>
          <p:spPr>
            <a:xfrm>
              <a:off x="263455" y="263455"/>
              <a:ext cx="6361139" cy="6361140"/>
            </a:xfrm>
            <a:prstGeom prst="ellipse">
              <a:avLst/>
            </a:prstGeom>
            <a:noFill/>
            <a:ln w="12700" cap="flat">
              <a:solidFill>
                <a:srgbClr val="FFFFFF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53" name="Circle"/>
            <p:cNvSpPr/>
            <p:nvPr/>
          </p:nvSpPr>
          <p:spPr>
            <a:xfrm>
              <a:off x="0" y="0"/>
              <a:ext cx="6888051" cy="6888051"/>
            </a:xfrm>
            <a:prstGeom prst="ellipse">
              <a:avLst/>
            </a:prstGeom>
            <a:noFill/>
            <a:ln w="12700" cap="flat">
              <a:solidFill>
                <a:srgbClr val="FFFFFF">
                  <a:alpha val="1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45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B62A2B1-5F5B-4892-A32F-EAB8B518D83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73302" y="2647330"/>
            <a:ext cx="5080001" cy="5080002"/>
          </a:xfrm>
          <a:custGeom>
            <a:avLst/>
            <a:gdLst>
              <a:gd name="connsiteX0" fmla="*/ 1295599 w 2591197"/>
              <a:gd name="connsiteY0" fmla="*/ 0 h 2591198"/>
              <a:gd name="connsiteX1" fmla="*/ 2584509 w 2591197"/>
              <a:gd name="connsiteY1" fmla="*/ 1163131 h 2591198"/>
              <a:gd name="connsiteX2" fmla="*/ 2591197 w 2591197"/>
              <a:gd name="connsiteY2" fmla="*/ 1295580 h 2591198"/>
              <a:gd name="connsiteX3" fmla="*/ 2591197 w 2591197"/>
              <a:gd name="connsiteY3" fmla="*/ 1295618 h 2591198"/>
              <a:gd name="connsiteX4" fmla="*/ 2584509 w 2591197"/>
              <a:gd name="connsiteY4" fmla="*/ 1428067 h 2591198"/>
              <a:gd name="connsiteX5" fmla="*/ 1295599 w 2591197"/>
              <a:gd name="connsiteY5" fmla="*/ 2591198 h 2591198"/>
              <a:gd name="connsiteX6" fmla="*/ 0 w 2591197"/>
              <a:gd name="connsiteY6" fmla="*/ 1295599 h 2591198"/>
              <a:gd name="connsiteX7" fmla="*/ 1295599 w 2591197"/>
              <a:gd name="connsiteY7" fmla="*/ 0 h 2591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1197" h="2591198">
                <a:moveTo>
                  <a:pt x="1295599" y="0"/>
                </a:moveTo>
                <a:cubicBezTo>
                  <a:pt x="1966418" y="0"/>
                  <a:pt x="2518161" y="509818"/>
                  <a:pt x="2584509" y="1163131"/>
                </a:cubicBezTo>
                <a:lnTo>
                  <a:pt x="2591197" y="1295580"/>
                </a:lnTo>
                <a:lnTo>
                  <a:pt x="2591197" y="1295618"/>
                </a:lnTo>
                <a:lnTo>
                  <a:pt x="2584509" y="1428067"/>
                </a:lnTo>
                <a:cubicBezTo>
                  <a:pt x="2518161" y="2081381"/>
                  <a:pt x="1966418" y="2591198"/>
                  <a:pt x="1295599" y="2591198"/>
                </a:cubicBezTo>
                <a:cubicBezTo>
                  <a:pt x="580059" y="2591198"/>
                  <a:pt x="0" y="2011139"/>
                  <a:pt x="0" y="1295599"/>
                </a:cubicBezTo>
                <a:cubicBezTo>
                  <a:pt x="0" y="580059"/>
                  <a:pt x="580059" y="0"/>
                  <a:pt x="1295599" y="0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8D11F9DD-B3A9-4338-A1E8-8AE1CD378D7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6230504" y="2645248"/>
            <a:ext cx="5080001" cy="5080002"/>
          </a:xfrm>
          <a:custGeom>
            <a:avLst/>
            <a:gdLst>
              <a:gd name="connsiteX0" fmla="*/ 1295599 w 2591197"/>
              <a:gd name="connsiteY0" fmla="*/ 0 h 2591198"/>
              <a:gd name="connsiteX1" fmla="*/ 2584509 w 2591197"/>
              <a:gd name="connsiteY1" fmla="*/ 1163131 h 2591198"/>
              <a:gd name="connsiteX2" fmla="*/ 2591197 w 2591197"/>
              <a:gd name="connsiteY2" fmla="*/ 1295580 h 2591198"/>
              <a:gd name="connsiteX3" fmla="*/ 2591197 w 2591197"/>
              <a:gd name="connsiteY3" fmla="*/ 1295618 h 2591198"/>
              <a:gd name="connsiteX4" fmla="*/ 2584509 w 2591197"/>
              <a:gd name="connsiteY4" fmla="*/ 1428067 h 2591198"/>
              <a:gd name="connsiteX5" fmla="*/ 1295599 w 2591197"/>
              <a:gd name="connsiteY5" fmla="*/ 2591198 h 2591198"/>
              <a:gd name="connsiteX6" fmla="*/ 0 w 2591197"/>
              <a:gd name="connsiteY6" fmla="*/ 1295599 h 2591198"/>
              <a:gd name="connsiteX7" fmla="*/ 1295599 w 2591197"/>
              <a:gd name="connsiteY7" fmla="*/ 0 h 2591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1197" h="2591198">
                <a:moveTo>
                  <a:pt x="1295599" y="0"/>
                </a:moveTo>
                <a:cubicBezTo>
                  <a:pt x="1966418" y="0"/>
                  <a:pt x="2518161" y="509818"/>
                  <a:pt x="2584509" y="1163131"/>
                </a:cubicBezTo>
                <a:lnTo>
                  <a:pt x="2591197" y="1295580"/>
                </a:lnTo>
                <a:lnTo>
                  <a:pt x="2591197" y="1295618"/>
                </a:lnTo>
                <a:lnTo>
                  <a:pt x="2584509" y="1428067"/>
                </a:lnTo>
                <a:cubicBezTo>
                  <a:pt x="2518161" y="2081381"/>
                  <a:pt x="1966418" y="2591198"/>
                  <a:pt x="1295599" y="2591198"/>
                </a:cubicBezTo>
                <a:cubicBezTo>
                  <a:pt x="580059" y="2591198"/>
                  <a:pt x="0" y="2011139"/>
                  <a:pt x="0" y="1295599"/>
                </a:cubicBezTo>
                <a:cubicBezTo>
                  <a:pt x="0" y="580059"/>
                  <a:pt x="580059" y="0"/>
                  <a:pt x="1295599" y="0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0BABA0E-55D6-4BA2-A946-BD0468232E9B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7232228" y="2300287"/>
            <a:ext cx="15166912" cy="10356103"/>
          </a:xfrm>
          <a:custGeom>
            <a:avLst/>
            <a:gdLst>
              <a:gd name="connsiteX0" fmla="*/ 8667018 w 15166912"/>
              <a:gd name="connsiteY0" fmla="*/ 0 h 10356103"/>
              <a:gd name="connsiteX1" fmla="*/ 8668929 w 15166912"/>
              <a:gd name="connsiteY1" fmla="*/ 0 h 10356103"/>
              <a:gd name="connsiteX2" fmla="*/ 9002126 w 15166912"/>
              <a:gd name="connsiteY2" fmla="*/ 7953 h 10356103"/>
              <a:gd name="connsiteX3" fmla="*/ 11281430 w 15166912"/>
              <a:gd name="connsiteY3" fmla="*/ 608766 h 10356103"/>
              <a:gd name="connsiteX4" fmla="*/ 14085712 w 15166912"/>
              <a:gd name="connsiteY4" fmla="*/ 2635131 h 10356103"/>
              <a:gd name="connsiteX5" fmla="*/ 15139288 w 15166912"/>
              <a:gd name="connsiteY5" fmla="*/ 4951398 h 10356103"/>
              <a:gd name="connsiteX6" fmla="*/ 15160524 w 15166912"/>
              <a:gd name="connsiteY6" fmla="*/ 5173273 h 10356103"/>
              <a:gd name="connsiteX7" fmla="*/ 15166912 w 15166912"/>
              <a:gd name="connsiteY7" fmla="*/ 5381360 h 10356103"/>
              <a:gd name="connsiteX8" fmla="*/ 15166912 w 15166912"/>
              <a:gd name="connsiteY8" fmla="*/ 5406786 h 10356103"/>
              <a:gd name="connsiteX9" fmla="*/ 15158850 w 15166912"/>
              <a:gd name="connsiteY9" fmla="*/ 5616815 h 10356103"/>
              <a:gd name="connsiteX10" fmla="*/ 14854882 w 15166912"/>
              <a:gd name="connsiteY10" fmla="*/ 6667224 h 10356103"/>
              <a:gd name="connsiteX11" fmla="*/ 13434356 w 15166912"/>
              <a:gd name="connsiteY11" fmla="*/ 7906923 h 10356103"/>
              <a:gd name="connsiteX12" fmla="*/ 10091280 w 15166912"/>
              <a:gd name="connsiteY12" fmla="*/ 9171681 h 10356103"/>
              <a:gd name="connsiteX13" fmla="*/ 7857310 w 15166912"/>
              <a:gd name="connsiteY13" fmla="*/ 10243827 h 10356103"/>
              <a:gd name="connsiteX14" fmla="*/ 3766826 w 15166912"/>
              <a:gd name="connsiteY14" fmla="*/ 9506788 h 10356103"/>
              <a:gd name="connsiteX15" fmla="*/ 546067 w 15166912"/>
              <a:gd name="connsiteY15" fmla="*/ 4169154 h 10356103"/>
              <a:gd name="connsiteX16" fmla="*/ 3721050 w 15166912"/>
              <a:gd name="connsiteY16" fmla="*/ 3046399 h 10356103"/>
              <a:gd name="connsiteX17" fmla="*/ 7109151 w 15166912"/>
              <a:gd name="connsiteY17" fmla="*/ 360630 h 10356103"/>
              <a:gd name="connsiteX18" fmla="*/ 8467756 w 15166912"/>
              <a:gd name="connsiteY18" fmla="*/ 7630 h 1035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5166912" h="10356103">
                <a:moveTo>
                  <a:pt x="8667018" y="0"/>
                </a:moveTo>
                <a:lnTo>
                  <a:pt x="8668929" y="0"/>
                </a:lnTo>
                <a:lnTo>
                  <a:pt x="9002126" y="7953"/>
                </a:lnTo>
                <a:cubicBezTo>
                  <a:pt x="9783294" y="55112"/>
                  <a:pt x="10567696" y="296200"/>
                  <a:pt x="11281430" y="608766"/>
                </a:cubicBezTo>
                <a:cubicBezTo>
                  <a:pt x="12353016" y="1078506"/>
                  <a:pt x="13327048" y="1722186"/>
                  <a:pt x="14085712" y="2635131"/>
                </a:cubicBezTo>
                <a:cubicBezTo>
                  <a:pt x="14641764" y="3303871"/>
                  <a:pt x="15029728" y="4098398"/>
                  <a:pt x="15139288" y="4951398"/>
                </a:cubicBezTo>
                <a:cubicBezTo>
                  <a:pt x="15148668" y="5025164"/>
                  <a:pt x="15155796" y="5099190"/>
                  <a:pt x="15160524" y="5173273"/>
                </a:cubicBezTo>
                <a:lnTo>
                  <a:pt x="15166912" y="5381360"/>
                </a:lnTo>
                <a:lnTo>
                  <a:pt x="15166912" y="5406786"/>
                </a:lnTo>
                <a:lnTo>
                  <a:pt x="15158850" y="5616815"/>
                </a:lnTo>
                <a:cubicBezTo>
                  <a:pt x="15131420" y="5984274"/>
                  <a:pt x="15036388" y="6342927"/>
                  <a:pt x="14854882" y="6667224"/>
                </a:cubicBezTo>
                <a:cubicBezTo>
                  <a:pt x="14541210" y="7228847"/>
                  <a:pt x="14008420" y="7617021"/>
                  <a:pt x="13434356" y="7906923"/>
                </a:cubicBezTo>
                <a:cubicBezTo>
                  <a:pt x="12373276" y="8442996"/>
                  <a:pt x="11156862" y="8656737"/>
                  <a:pt x="10091280" y="9171681"/>
                </a:cubicBezTo>
                <a:cubicBezTo>
                  <a:pt x="9340870" y="9533813"/>
                  <a:pt x="8671504" y="10033525"/>
                  <a:pt x="7857310" y="10243827"/>
                </a:cubicBezTo>
                <a:cubicBezTo>
                  <a:pt x="6476556" y="10601045"/>
                  <a:pt x="5088297" y="10037947"/>
                  <a:pt x="3766826" y="9506788"/>
                </a:cubicBezTo>
                <a:cubicBezTo>
                  <a:pt x="928776" y="8366343"/>
                  <a:pt x="-994525" y="5864343"/>
                  <a:pt x="546067" y="4169154"/>
                </a:cubicBezTo>
                <a:cubicBezTo>
                  <a:pt x="1333997" y="3301905"/>
                  <a:pt x="2661472" y="3482234"/>
                  <a:pt x="3721050" y="3046399"/>
                </a:cubicBezTo>
                <a:cubicBezTo>
                  <a:pt x="5077041" y="2487723"/>
                  <a:pt x="5798936" y="1008732"/>
                  <a:pt x="7109151" y="360630"/>
                </a:cubicBezTo>
                <a:cubicBezTo>
                  <a:pt x="7543826" y="145230"/>
                  <a:pt x="8002056" y="36671"/>
                  <a:pt x="8467756" y="7630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6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E34F2675-5516-4608-909A-F8E90B38F27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6102631" y="4707887"/>
            <a:ext cx="4951729" cy="3801783"/>
          </a:xfrm>
          <a:custGeom>
            <a:avLst/>
            <a:gdLst>
              <a:gd name="connsiteX0" fmla="*/ 2760577 w 4951729"/>
              <a:gd name="connsiteY0" fmla="*/ 20 h 3801783"/>
              <a:gd name="connsiteX1" fmla="*/ 4048157 w 4951729"/>
              <a:gd name="connsiteY1" fmla="*/ 651893 h 3801783"/>
              <a:gd name="connsiteX2" fmla="*/ 4666945 w 4951729"/>
              <a:gd name="connsiteY2" fmla="*/ 1577698 h 3801783"/>
              <a:gd name="connsiteX3" fmla="*/ 4936555 w 4951729"/>
              <a:gd name="connsiteY3" fmla="*/ 2379042 h 3801783"/>
              <a:gd name="connsiteX4" fmla="*/ 4951729 w 4951729"/>
              <a:gd name="connsiteY4" fmla="*/ 2580797 h 3801783"/>
              <a:gd name="connsiteX5" fmla="*/ 4951729 w 4951729"/>
              <a:gd name="connsiteY5" fmla="*/ 2583560 h 3801783"/>
              <a:gd name="connsiteX6" fmla="*/ 4938051 w 4951729"/>
              <a:gd name="connsiteY6" fmla="*/ 2782100 h 3801783"/>
              <a:gd name="connsiteX7" fmla="*/ 4806953 w 4951729"/>
              <a:gd name="connsiteY7" fmla="*/ 3164404 h 3801783"/>
              <a:gd name="connsiteX8" fmla="*/ 3688559 w 4951729"/>
              <a:gd name="connsiteY8" fmla="*/ 3793982 h 3801783"/>
              <a:gd name="connsiteX9" fmla="*/ 3595063 w 4951729"/>
              <a:gd name="connsiteY9" fmla="*/ 3801783 h 3801783"/>
              <a:gd name="connsiteX10" fmla="*/ 2944045 w 4951729"/>
              <a:gd name="connsiteY10" fmla="*/ 3801783 h 3801783"/>
              <a:gd name="connsiteX11" fmla="*/ 2868645 w 4951729"/>
              <a:gd name="connsiteY11" fmla="*/ 3798488 h 3801783"/>
              <a:gd name="connsiteX12" fmla="*/ 2537565 w 4951729"/>
              <a:gd name="connsiteY12" fmla="*/ 3772398 h 3801783"/>
              <a:gd name="connsiteX13" fmla="*/ 1201981 w 4951729"/>
              <a:gd name="connsiteY13" fmla="*/ 3554445 h 3801783"/>
              <a:gd name="connsiteX14" fmla="*/ 199670 w 4951729"/>
              <a:gd name="connsiteY14" fmla="*/ 1308100 h 3801783"/>
              <a:gd name="connsiteX15" fmla="*/ 1396993 w 4951729"/>
              <a:gd name="connsiteY15" fmla="*/ 501836 h 3801783"/>
              <a:gd name="connsiteX16" fmla="*/ 2760577 w 4951729"/>
              <a:gd name="connsiteY16" fmla="*/ 20 h 380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951729" h="3801783">
                <a:moveTo>
                  <a:pt x="2760577" y="20"/>
                </a:moveTo>
                <a:cubicBezTo>
                  <a:pt x="3262609" y="-2688"/>
                  <a:pt x="3706887" y="281716"/>
                  <a:pt x="4048157" y="651893"/>
                </a:cubicBezTo>
                <a:cubicBezTo>
                  <a:pt x="4301173" y="926005"/>
                  <a:pt x="4500685" y="1243997"/>
                  <a:pt x="4666945" y="1577698"/>
                </a:cubicBezTo>
                <a:cubicBezTo>
                  <a:pt x="4794203" y="1832579"/>
                  <a:pt x="4898647" y="2107142"/>
                  <a:pt x="4936555" y="2379042"/>
                </a:cubicBezTo>
                <a:lnTo>
                  <a:pt x="4951729" y="2580797"/>
                </a:lnTo>
                <a:lnTo>
                  <a:pt x="4951729" y="2583560"/>
                </a:lnTo>
                <a:lnTo>
                  <a:pt x="4938051" y="2782100"/>
                </a:lnTo>
                <a:cubicBezTo>
                  <a:pt x="4918273" y="2913925"/>
                  <a:pt x="4876395" y="3042291"/>
                  <a:pt x="4806953" y="3164404"/>
                </a:cubicBezTo>
                <a:cubicBezTo>
                  <a:pt x="4572517" y="3576892"/>
                  <a:pt x="4160013" y="3742101"/>
                  <a:pt x="3688559" y="3793982"/>
                </a:cubicBezTo>
                <a:lnTo>
                  <a:pt x="3595063" y="3801783"/>
                </a:lnTo>
                <a:lnTo>
                  <a:pt x="2944045" y="3801783"/>
                </a:lnTo>
                <a:lnTo>
                  <a:pt x="2868645" y="3798488"/>
                </a:lnTo>
                <a:cubicBezTo>
                  <a:pt x="2757493" y="3791223"/>
                  <a:pt x="2646697" y="3782036"/>
                  <a:pt x="2537565" y="3772398"/>
                </a:cubicBezTo>
                <a:cubicBezTo>
                  <a:pt x="2086037" y="3732310"/>
                  <a:pt x="1626759" y="3715156"/>
                  <a:pt x="1201981" y="3554445"/>
                </a:cubicBezTo>
                <a:cubicBezTo>
                  <a:pt x="218921" y="3182281"/>
                  <a:pt x="-315611" y="2119782"/>
                  <a:pt x="199670" y="1308100"/>
                </a:cubicBezTo>
                <a:cubicBezTo>
                  <a:pt x="466437" y="888085"/>
                  <a:pt x="956967" y="717081"/>
                  <a:pt x="1396993" y="501836"/>
                </a:cubicBezTo>
                <a:cubicBezTo>
                  <a:pt x="1832771" y="288578"/>
                  <a:pt x="2262797" y="2548"/>
                  <a:pt x="2760577" y="20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167C6C68-94BB-4479-82B4-75FB3F98883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21622" y="4645626"/>
            <a:ext cx="4704989" cy="3926321"/>
          </a:xfrm>
          <a:custGeom>
            <a:avLst/>
            <a:gdLst>
              <a:gd name="connsiteX0" fmla="*/ 3495446 w 4704989"/>
              <a:gd name="connsiteY0" fmla="*/ 722 h 3926321"/>
              <a:gd name="connsiteX1" fmla="*/ 3856755 w 4704989"/>
              <a:gd name="connsiteY1" fmla="*/ 69887 h 3926321"/>
              <a:gd name="connsiteX2" fmla="*/ 4704448 w 4704989"/>
              <a:gd name="connsiteY2" fmla="*/ 1396308 h 3926321"/>
              <a:gd name="connsiteX3" fmla="*/ 4704989 w 4704989"/>
              <a:gd name="connsiteY3" fmla="*/ 1408523 h 3926321"/>
              <a:gd name="connsiteX4" fmla="*/ 4704989 w 4704989"/>
              <a:gd name="connsiteY4" fmla="*/ 1826659 h 3926321"/>
              <a:gd name="connsiteX5" fmla="*/ 4695263 w 4704989"/>
              <a:gd name="connsiteY5" fmla="*/ 1958320 h 3926321"/>
              <a:gd name="connsiteX6" fmla="*/ 4594694 w 4704989"/>
              <a:gd name="connsiteY6" fmla="*/ 2530285 h 3926321"/>
              <a:gd name="connsiteX7" fmla="*/ 3982527 w 4704989"/>
              <a:gd name="connsiteY7" fmla="*/ 3623012 h 3926321"/>
              <a:gd name="connsiteX8" fmla="*/ 2791351 w 4704989"/>
              <a:gd name="connsiteY8" fmla="*/ 3870519 h 3926321"/>
              <a:gd name="connsiteX9" fmla="*/ 162714 w 4704989"/>
              <a:gd name="connsiteY9" fmla="*/ 3256420 h 3926321"/>
              <a:gd name="connsiteX10" fmla="*/ 131385 w 4704989"/>
              <a:gd name="connsiteY10" fmla="*/ 1797482 h 3926321"/>
              <a:gd name="connsiteX11" fmla="*/ 604974 w 4704989"/>
              <a:gd name="connsiteY11" fmla="*/ 875666 h 3926321"/>
              <a:gd name="connsiteX12" fmla="*/ 1923066 w 4704989"/>
              <a:gd name="connsiteY12" fmla="*/ 425619 h 3926321"/>
              <a:gd name="connsiteX13" fmla="*/ 3495446 w 4704989"/>
              <a:gd name="connsiteY13" fmla="*/ 722 h 39263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704989" h="3926321">
                <a:moveTo>
                  <a:pt x="3495446" y="722"/>
                </a:moveTo>
                <a:cubicBezTo>
                  <a:pt x="3615730" y="4724"/>
                  <a:pt x="3736471" y="25683"/>
                  <a:pt x="3856755" y="69887"/>
                </a:cubicBezTo>
                <a:cubicBezTo>
                  <a:pt x="4410009" y="272809"/>
                  <a:pt x="4657588" y="791083"/>
                  <a:pt x="4704448" y="1396308"/>
                </a:cubicBezTo>
                <a:lnTo>
                  <a:pt x="4704989" y="1408523"/>
                </a:lnTo>
                <a:lnTo>
                  <a:pt x="4704989" y="1826659"/>
                </a:lnTo>
                <a:lnTo>
                  <a:pt x="4695263" y="1958320"/>
                </a:lnTo>
                <a:cubicBezTo>
                  <a:pt x="4676026" y="2149372"/>
                  <a:pt x="4641559" y="2342083"/>
                  <a:pt x="4594694" y="2530285"/>
                </a:cubicBezTo>
                <a:cubicBezTo>
                  <a:pt x="4490188" y="2950799"/>
                  <a:pt x="4340177" y="3380078"/>
                  <a:pt x="3982527" y="3623012"/>
                </a:cubicBezTo>
                <a:cubicBezTo>
                  <a:pt x="3639054" y="3856229"/>
                  <a:pt x="3204112" y="3844796"/>
                  <a:pt x="2791351" y="3870519"/>
                </a:cubicBezTo>
                <a:cubicBezTo>
                  <a:pt x="1789290" y="3932634"/>
                  <a:pt x="648423" y="4098972"/>
                  <a:pt x="162714" y="3256420"/>
                </a:cubicBezTo>
                <a:cubicBezTo>
                  <a:pt x="-94776" y="2809802"/>
                  <a:pt x="-790" y="2283350"/>
                  <a:pt x="131385" y="1797482"/>
                </a:cubicBezTo>
                <a:cubicBezTo>
                  <a:pt x="222398" y="1463471"/>
                  <a:pt x="336279" y="1113265"/>
                  <a:pt x="604974" y="875666"/>
                </a:cubicBezTo>
                <a:cubicBezTo>
                  <a:pt x="961024" y="560709"/>
                  <a:pt x="1467313" y="548134"/>
                  <a:pt x="1923066" y="425619"/>
                </a:cubicBezTo>
                <a:cubicBezTo>
                  <a:pt x="2453138" y="283097"/>
                  <a:pt x="2974063" y="-16617"/>
                  <a:pt x="3495446" y="722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7751DEE9-5FC2-4BB0-B281-D871819846E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698903" y="4657884"/>
            <a:ext cx="4954334" cy="4044355"/>
          </a:xfrm>
          <a:custGeom>
            <a:avLst/>
            <a:gdLst>
              <a:gd name="connsiteX0" fmla="*/ 3107529 w 4954334"/>
              <a:gd name="connsiteY0" fmla="*/ 681 h 4044355"/>
              <a:gd name="connsiteX1" fmla="*/ 4904661 w 4954334"/>
              <a:gd name="connsiteY1" fmla="*/ 1334752 h 4044355"/>
              <a:gd name="connsiteX2" fmla="*/ 4676067 w 4954334"/>
              <a:gd name="connsiteY2" fmla="*/ 2775428 h 4044355"/>
              <a:gd name="connsiteX3" fmla="*/ 4045562 w 4954334"/>
              <a:gd name="connsiteY3" fmla="*/ 3556508 h 4044355"/>
              <a:gd name="connsiteX4" fmla="*/ 2681721 w 4954334"/>
              <a:gd name="connsiteY4" fmla="*/ 4044330 h 4044355"/>
              <a:gd name="connsiteX5" fmla="*/ 1445575 w 4954334"/>
              <a:gd name="connsiteY5" fmla="*/ 3746551 h 4044355"/>
              <a:gd name="connsiteX6" fmla="*/ 39732 w 4954334"/>
              <a:gd name="connsiteY6" fmla="*/ 1918820 h 4044355"/>
              <a:gd name="connsiteX7" fmla="*/ 1406711 w 4954334"/>
              <a:gd name="connsiteY7" fmla="*/ 763868 h 4044355"/>
              <a:gd name="connsiteX8" fmla="*/ 2535199 w 4954334"/>
              <a:gd name="connsiteY8" fmla="*/ 105968 h 4044355"/>
              <a:gd name="connsiteX9" fmla="*/ 3107529 w 4954334"/>
              <a:gd name="connsiteY9" fmla="*/ 681 h 404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54334" h="4044355">
                <a:moveTo>
                  <a:pt x="3107529" y="681"/>
                </a:moveTo>
                <a:cubicBezTo>
                  <a:pt x="3930420" y="-21544"/>
                  <a:pt x="4698275" y="502064"/>
                  <a:pt x="4904661" y="1334752"/>
                </a:cubicBezTo>
                <a:cubicBezTo>
                  <a:pt x="5028252" y="1833310"/>
                  <a:pt x="4909731" y="2335823"/>
                  <a:pt x="4676067" y="2775428"/>
                </a:cubicBezTo>
                <a:cubicBezTo>
                  <a:pt x="4521096" y="3066802"/>
                  <a:pt x="4311813" y="3339531"/>
                  <a:pt x="4045562" y="3556508"/>
                </a:cubicBezTo>
                <a:cubicBezTo>
                  <a:pt x="3659825" y="3870484"/>
                  <a:pt x="3178980" y="4046778"/>
                  <a:pt x="2681721" y="4044330"/>
                </a:cubicBezTo>
                <a:cubicBezTo>
                  <a:pt x="2253741" y="4042258"/>
                  <a:pt x="1841933" y="3906082"/>
                  <a:pt x="1445575" y="3746551"/>
                </a:cubicBezTo>
                <a:cubicBezTo>
                  <a:pt x="584062" y="3399614"/>
                  <a:pt x="-185724" y="2732484"/>
                  <a:pt x="39732" y="1918820"/>
                </a:cubicBezTo>
                <a:cubicBezTo>
                  <a:pt x="207014" y="1314222"/>
                  <a:pt x="867451" y="1079917"/>
                  <a:pt x="1406711" y="763868"/>
                </a:cubicBezTo>
                <a:cubicBezTo>
                  <a:pt x="1783759" y="543124"/>
                  <a:pt x="2121943" y="250243"/>
                  <a:pt x="2535199" y="105968"/>
                </a:cubicBezTo>
                <a:cubicBezTo>
                  <a:pt x="2724688" y="39858"/>
                  <a:pt x="2917557" y="5767"/>
                  <a:pt x="3107529" y="681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grpSp>
        <p:nvGrpSpPr>
          <p:cNvPr id="475" name="Group"/>
          <p:cNvGrpSpPr/>
          <p:nvPr/>
        </p:nvGrpSpPr>
        <p:grpSpPr>
          <a:xfrm>
            <a:off x="-2412913" y="-1615024"/>
            <a:ext cx="6633648" cy="6384255"/>
            <a:chOff x="0" y="0"/>
            <a:chExt cx="6633647" cy="6384253"/>
          </a:xfrm>
        </p:grpSpPr>
        <p:sp>
          <p:nvSpPr>
            <p:cNvPr id="462" name="Shape"/>
            <p:cNvSpPr/>
            <p:nvPr/>
          </p:nvSpPr>
          <p:spPr>
            <a:xfrm rot="8418426" flipH="1">
              <a:off x="486601" y="1405106"/>
              <a:ext cx="2361459" cy="15539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8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63" name="Shape"/>
            <p:cNvSpPr/>
            <p:nvPr/>
          </p:nvSpPr>
          <p:spPr>
            <a:xfrm rot="8418426" flipH="1">
              <a:off x="488911" y="1402518"/>
              <a:ext cx="2536503" cy="16691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8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64" name="Shape"/>
            <p:cNvSpPr/>
            <p:nvPr/>
          </p:nvSpPr>
          <p:spPr>
            <a:xfrm rot="8418426" flipH="1">
              <a:off x="490420" y="1400828"/>
              <a:ext cx="2650918" cy="1744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7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65" name="Shape"/>
            <p:cNvSpPr/>
            <p:nvPr/>
          </p:nvSpPr>
          <p:spPr>
            <a:xfrm rot="8418426" flipH="1">
              <a:off x="491924" y="1399142"/>
              <a:ext cx="2764936" cy="18194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7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66" name="Shape"/>
            <p:cNvSpPr/>
            <p:nvPr/>
          </p:nvSpPr>
          <p:spPr>
            <a:xfrm rot="8418426" flipH="1">
              <a:off x="493805" y="1397036"/>
              <a:ext cx="2907457" cy="1913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64999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67" name="Shape"/>
            <p:cNvSpPr/>
            <p:nvPr/>
          </p:nvSpPr>
          <p:spPr>
            <a:xfrm rot="8418426" flipH="1">
              <a:off x="496062" y="1394509"/>
              <a:ext cx="3078484" cy="20257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68" name="Shape"/>
            <p:cNvSpPr/>
            <p:nvPr/>
          </p:nvSpPr>
          <p:spPr>
            <a:xfrm rot="8418426" flipH="1">
              <a:off x="498694" y="1391560"/>
              <a:ext cx="3278016" cy="21570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5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69" name="Shape"/>
            <p:cNvSpPr/>
            <p:nvPr/>
          </p:nvSpPr>
          <p:spPr>
            <a:xfrm rot="8418426" flipH="1">
              <a:off x="501703" y="1388190"/>
              <a:ext cx="3506051" cy="2307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70" name="Shape"/>
            <p:cNvSpPr/>
            <p:nvPr/>
          </p:nvSpPr>
          <p:spPr>
            <a:xfrm rot="8418426" flipH="1">
              <a:off x="505087" y="1384398"/>
              <a:ext cx="3762592" cy="2475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71" name="Shape"/>
            <p:cNvSpPr/>
            <p:nvPr/>
          </p:nvSpPr>
          <p:spPr>
            <a:xfrm rot="8418426" flipH="1">
              <a:off x="509600" y="1379343"/>
              <a:ext cx="4104646" cy="2701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72" name="Shape"/>
            <p:cNvSpPr/>
            <p:nvPr/>
          </p:nvSpPr>
          <p:spPr>
            <a:xfrm rot="8418426" flipH="1">
              <a:off x="514865" y="1373446"/>
              <a:ext cx="4503708" cy="29636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73" name="Shape"/>
            <p:cNvSpPr/>
            <p:nvPr/>
          </p:nvSpPr>
          <p:spPr>
            <a:xfrm rot="8418426" flipH="1">
              <a:off x="520883" y="1366705"/>
              <a:ext cx="4959779" cy="32637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2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74" name="Shape"/>
            <p:cNvSpPr/>
            <p:nvPr/>
          </p:nvSpPr>
          <p:spPr>
            <a:xfrm rot="8418426" flipH="1">
              <a:off x="529007" y="1357604"/>
              <a:ext cx="5575632" cy="3669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482" name="Shape"/>
          <p:cNvSpPr/>
          <p:nvPr/>
        </p:nvSpPr>
        <p:spPr>
          <a:xfrm>
            <a:off x="2749606" y="4539219"/>
            <a:ext cx="5245516" cy="42819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25" h="21473" extrusionOk="0">
                <a:moveTo>
                  <a:pt x="12874" y="3"/>
                </a:moveTo>
                <a:cubicBezTo>
                  <a:pt x="12087" y="30"/>
                  <a:pt x="11288" y="211"/>
                  <a:pt x="10503" y="562"/>
                </a:cubicBezTo>
                <a:cubicBezTo>
                  <a:pt x="8791" y="1328"/>
                  <a:pt x="7390" y="2883"/>
                  <a:pt x="5828" y="4055"/>
                </a:cubicBezTo>
                <a:cubicBezTo>
                  <a:pt x="3594" y="5733"/>
                  <a:pt x="858" y="6977"/>
                  <a:pt x="165" y="10187"/>
                </a:cubicBezTo>
                <a:cubicBezTo>
                  <a:pt x="-769" y="14507"/>
                  <a:pt x="2420" y="18049"/>
                  <a:pt x="5989" y="19891"/>
                </a:cubicBezTo>
                <a:cubicBezTo>
                  <a:pt x="7631" y="20738"/>
                  <a:pt x="9337" y="21461"/>
                  <a:pt x="11110" y="21472"/>
                </a:cubicBezTo>
                <a:cubicBezTo>
                  <a:pt x="13170" y="21485"/>
                  <a:pt x="15162" y="20549"/>
                  <a:pt x="16760" y="18882"/>
                </a:cubicBezTo>
                <a:cubicBezTo>
                  <a:pt x="17863" y="17730"/>
                  <a:pt x="18730" y="16282"/>
                  <a:pt x="19372" y="14735"/>
                </a:cubicBezTo>
                <a:cubicBezTo>
                  <a:pt x="20340" y="12401"/>
                  <a:pt x="20831" y="9733"/>
                  <a:pt x="20319" y="7086"/>
                </a:cubicBezTo>
                <a:cubicBezTo>
                  <a:pt x="19464" y="2665"/>
                  <a:pt x="16283" y="-115"/>
                  <a:pt x="12874" y="3"/>
                </a:cubicBezTo>
                <a:close/>
              </a:path>
            </a:pathLst>
          </a:custGeom>
          <a:ln w="12700">
            <a:solidFill>
              <a:srgbClr val="808080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483" name="Shape"/>
          <p:cNvSpPr/>
          <p:nvPr/>
        </p:nvSpPr>
        <p:spPr>
          <a:xfrm>
            <a:off x="9406354" y="4367749"/>
            <a:ext cx="5041491" cy="42002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09" h="20607" extrusionOk="0">
                <a:moveTo>
                  <a:pt x="15286" y="4"/>
                </a:moveTo>
                <a:cubicBezTo>
                  <a:pt x="13006" y="-87"/>
                  <a:pt x="10728" y="1486"/>
                  <a:pt x="8410" y="2234"/>
                </a:cubicBezTo>
                <a:cubicBezTo>
                  <a:pt x="6417" y="2877"/>
                  <a:pt x="4203" y="2943"/>
                  <a:pt x="2646" y="4596"/>
                </a:cubicBezTo>
                <a:cubicBezTo>
                  <a:pt x="1471" y="5843"/>
                  <a:pt x="973" y="7681"/>
                  <a:pt x="575" y="9434"/>
                </a:cubicBezTo>
                <a:cubicBezTo>
                  <a:pt x="-3" y="11984"/>
                  <a:pt x="-414" y="14747"/>
                  <a:pt x="712" y="17091"/>
                </a:cubicBezTo>
                <a:cubicBezTo>
                  <a:pt x="2836" y="21513"/>
                  <a:pt x="7825" y="20640"/>
                  <a:pt x="12207" y="20314"/>
                </a:cubicBezTo>
                <a:cubicBezTo>
                  <a:pt x="14012" y="20179"/>
                  <a:pt x="15914" y="20240"/>
                  <a:pt x="17416" y="19015"/>
                </a:cubicBezTo>
                <a:cubicBezTo>
                  <a:pt x="18980" y="17740"/>
                  <a:pt x="19636" y="15487"/>
                  <a:pt x="20093" y="13280"/>
                </a:cubicBezTo>
                <a:cubicBezTo>
                  <a:pt x="21186" y="8012"/>
                  <a:pt x="20737" y="2071"/>
                  <a:pt x="16866" y="367"/>
                </a:cubicBezTo>
                <a:cubicBezTo>
                  <a:pt x="16340" y="135"/>
                  <a:pt x="15812" y="25"/>
                  <a:pt x="15286" y="4"/>
                </a:cubicBezTo>
                <a:close/>
              </a:path>
            </a:pathLst>
          </a:custGeom>
          <a:ln w="12700">
            <a:solidFill>
              <a:srgbClr val="808080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484" name="Shape"/>
          <p:cNvSpPr/>
          <p:nvPr/>
        </p:nvSpPr>
        <p:spPr>
          <a:xfrm>
            <a:off x="15857785" y="4657107"/>
            <a:ext cx="5252400" cy="40454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6" h="21121" extrusionOk="0">
                <a:moveTo>
                  <a:pt x="11042" y="0"/>
                </a:moveTo>
                <a:cubicBezTo>
                  <a:pt x="9051" y="14"/>
                  <a:pt x="7331" y="1598"/>
                  <a:pt x="5588" y="2779"/>
                </a:cubicBezTo>
                <a:cubicBezTo>
                  <a:pt x="3828" y="3971"/>
                  <a:pt x="1866" y="4918"/>
                  <a:pt x="799" y="7244"/>
                </a:cubicBezTo>
                <a:cubicBezTo>
                  <a:pt x="-1262" y="11739"/>
                  <a:pt x="876" y="17623"/>
                  <a:pt x="4808" y="19684"/>
                </a:cubicBezTo>
                <a:cubicBezTo>
                  <a:pt x="6507" y="20574"/>
                  <a:pt x="8344" y="20669"/>
                  <a:pt x="10150" y="20891"/>
                </a:cubicBezTo>
                <a:cubicBezTo>
                  <a:pt x="13642" y="21318"/>
                  <a:pt x="17560" y="21585"/>
                  <a:pt x="19227" y="17524"/>
                </a:cubicBezTo>
                <a:cubicBezTo>
                  <a:pt x="20338" y="14819"/>
                  <a:pt x="19685" y="11560"/>
                  <a:pt x="18667" y="8737"/>
                </a:cubicBezTo>
                <a:cubicBezTo>
                  <a:pt x="18002" y="6889"/>
                  <a:pt x="17204" y="5128"/>
                  <a:pt x="16192" y="3610"/>
                </a:cubicBezTo>
                <a:cubicBezTo>
                  <a:pt x="14827" y="1560"/>
                  <a:pt x="13050" y="-15"/>
                  <a:pt x="11042" y="0"/>
                </a:cubicBezTo>
                <a:close/>
              </a:path>
            </a:pathLst>
          </a:custGeom>
          <a:ln w="12700">
            <a:solidFill>
              <a:srgbClr val="808080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4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1AB071B-60DD-49B2-B428-58A1C76447F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5225" y="3675106"/>
            <a:ext cx="4073030" cy="4073030"/>
          </a:xfrm>
          <a:custGeom>
            <a:avLst/>
            <a:gdLst>
              <a:gd name="connsiteX0" fmla="*/ 862586 w 4073030"/>
              <a:gd name="connsiteY0" fmla="*/ 0 h 4073030"/>
              <a:gd name="connsiteX1" fmla="*/ 3210445 w 4073030"/>
              <a:gd name="connsiteY1" fmla="*/ 0 h 4073030"/>
              <a:gd name="connsiteX2" fmla="*/ 4068578 w 4073030"/>
              <a:gd name="connsiteY2" fmla="*/ 774392 h 4073030"/>
              <a:gd name="connsiteX3" fmla="*/ 4073030 w 4073030"/>
              <a:gd name="connsiteY3" fmla="*/ 862566 h 4073030"/>
              <a:gd name="connsiteX4" fmla="*/ 4073030 w 4073030"/>
              <a:gd name="connsiteY4" fmla="*/ 3210465 h 4073030"/>
              <a:gd name="connsiteX5" fmla="*/ 4068578 w 4073030"/>
              <a:gd name="connsiteY5" fmla="*/ 3298639 h 4073030"/>
              <a:gd name="connsiteX6" fmla="*/ 3210445 w 4073030"/>
              <a:gd name="connsiteY6" fmla="*/ 4073030 h 4073030"/>
              <a:gd name="connsiteX7" fmla="*/ 862586 w 4073030"/>
              <a:gd name="connsiteY7" fmla="*/ 4073030 h 4073030"/>
              <a:gd name="connsiteX8" fmla="*/ 0 w 4073030"/>
              <a:gd name="connsiteY8" fmla="*/ 3210444 h 4073030"/>
              <a:gd name="connsiteX9" fmla="*/ 0 w 4073030"/>
              <a:gd name="connsiteY9" fmla="*/ 862586 h 4073030"/>
              <a:gd name="connsiteX10" fmla="*/ 862586 w 4073030"/>
              <a:gd name="connsiteY10" fmla="*/ 0 h 4073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73030" h="4073030">
                <a:moveTo>
                  <a:pt x="862586" y="0"/>
                </a:moveTo>
                <a:lnTo>
                  <a:pt x="3210445" y="0"/>
                </a:lnTo>
                <a:cubicBezTo>
                  <a:pt x="3657064" y="0"/>
                  <a:pt x="4024405" y="339428"/>
                  <a:pt x="4068578" y="774392"/>
                </a:cubicBezTo>
                <a:lnTo>
                  <a:pt x="4073030" y="862566"/>
                </a:lnTo>
                <a:lnTo>
                  <a:pt x="4073030" y="3210465"/>
                </a:lnTo>
                <a:lnTo>
                  <a:pt x="4068578" y="3298639"/>
                </a:lnTo>
                <a:cubicBezTo>
                  <a:pt x="4024405" y="3733603"/>
                  <a:pt x="3657064" y="4073030"/>
                  <a:pt x="3210445" y="4073030"/>
                </a:cubicBezTo>
                <a:lnTo>
                  <a:pt x="862586" y="4073030"/>
                </a:lnTo>
                <a:cubicBezTo>
                  <a:pt x="386193" y="4073030"/>
                  <a:pt x="0" y="3686837"/>
                  <a:pt x="0" y="3210444"/>
                </a:cubicBezTo>
                <a:lnTo>
                  <a:pt x="0" y="862586"/>
                </a:lnTo>
                <a:cubicBezTo>
                  <a:pt x="0" y="386193"/>
                  <a:pt x="386193" y="0"/>
                  <a:pt x="862586" y="0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ADCA1DE-F54E-4BA8-A9F5-40DB7CD43F78}"/>
              </a:ext>
            </a:extLst>
          </p:cNvPr>
          <p:cNvGrpSpPr/>
          <p:nvPr userDrawn="1"/>
        </p:nvGrpSpPr>
        <p:grpSpPr>
          <a:xfrm>
            <a:off x="2410500" y="3286357"/>
            <a:ext cx="4902580" cy="4850628"/>
            <a:chOff x="2410500" y="3286357"/>
            <a:chExt cx="4902580" cy="4850628"/>
          </a:xfrm>
        </p:grpSpPr>
        <p:sp>
          <p:nvSpPr>
            <p:cNvPr id="494" name="Rounded Rectangle"/>
            <p:cNvSpPr/>
            <p:nvPr/>
          </p:nvSpPr>
          <p:spPr>
            <a:xfrm>
              <a:off x="2623860" y="3448390"/>
              <a:ext cx="4475860" cy="4475859"/>
            </a:xfrm>
            <a:prstGeom prst="roundRect">
              <a:avLst>
                <a:gd name="adj" fmla="val 21178"/>
              </a:avLst>
            </a:pr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95" name="Rounded Rectangle"/>
            <p:cNvSpPr/>
            <p:nvPr/>
          </p:nvSpPr>
          <p:spPr>
            <a:xfrm>
              <a:off x="2410500" y="3286357"/>
              <a:ext cx="4902580" cy="4850628"/>
            </a:xfrm>
            <a:prstGeom prst="roundRect">
              <a:avLst>
                <a:gd name="adj" fmla="val 21405"/>
              </a:avLst>
            </a:pr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grpSp>
        <p:nvGrpSpPr>
          <p:cNvPr id="499" name="Group"/>
          <p:cNvGrpSpPr/>
          <p:nvPr/>
        </p:nvGrpSpPr>
        <p:grpSpPr>
          <a:xfrm>
            <a:off x="17070922" y="7509537"/>
            <a:ext cx="4902579" cy="4850627"/>
            <a:chOff x="0" y="0"/>
            <a:chExt cx="4902577" cy="4850626"/>
          </a:xfrm>
        </p:grpSpPr>
        <p:sp>
          <p:nvSpPr>
            <p:cNvPr id="497" name="Rounded Rectangle"/>
            <p:cNvSpPr/>
            <p:nvPr/>
          </p:nvSpPr>
          <p:spPr>
            <a:xfrm>
              <a:off x="213360" y="162033"/>
              <a:ext cx="4475858" cy="4475858"/>
            </a:xfrm>
            <a:prstGeom prst="roundRect">
              <a:avLst>
                <a:gd name="adj" fmla="val 21178"/>
              </a:avLst>
            </a:pr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498" name="Rounded Rectangle"/>
            <p:cNvSpPr/>
            <p:nvPr/>
          </p:nvSpPr>
          <p:spPr>
            <a:xfrm>
              <a:off x="0" y="0"/>
              <a:ext cx="4902578" cy="4850627"/>
            </a:xfrm>
            <a:prstGeom prst="roundRect">
              <a:avLst>
                <a:gd name="adj" fmla="val 21405"/>
              </a:avLst>
            </a:pr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50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473DEF1C-0967-40CC-A198-81E42A49CFA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7485646" y="7872984"/>
            <a:ext cx="4073030" cy="4073030"/>
          </a:xfrm>
          <a:custGeom>
            <a:avLst/>
            <a:gdLst>
              <a:gd name="connsiteX0" fmla="*/ 862586 w 4073030"/>
              <a:gd name="connsiteY0" fmla="*/ 0 h 4073030"/>
              <a:gd name="connsiteX1" fmla="*/ 3210445 w 4073030"/>
              <a:gd name="connsiteY1" fmla="*/ 0 h 4073030"/>
              <a:gd name="connsiteX2" fmla="*/ 4068578 w 4073030"/>
              <a:gd name="connsiteY2" fmla="*/ 774392 h 4073030"/>
              <a:gd name="connsiteX3" fmla="*/ 4073030 w 4073030"/>
              <a:gd name="connsiteY3" fmla="*/ 862566 h 4073030"/>
              <a:gd name="connsiteX4" fmla="*/ 4073030 w 4073030"/>
              <a:gd name="connsiteY4" fmla="*/ 3210465 h 4073030"/>
              <a:gd name="connsiteX5" fmla="*/ 4068578 w 4073030"/>
              <a:gd name="connsiteY5" fmla="*/ 3298639 h 4073030"/>
              <a:gd name="connsiteX6" fmla="*/ 3210445 w 4073030"/>
              <a:gd name="connsiteY6" fmla="*/ 4073030 h 4073030"/>
              <a:gd name="connsiteX7" fmla="*/ 862586 w 4073030"/>
              <a:gd name="connsiteY7" fmla="*/ 4073030 h 4073030"/>
              <a:gd name="connsiteX8" fmla="*/ 0 w 4073030"/>
              <a:gd name="connsiteY8" fmla="*/ 3210444 h 4073030"/>
              <a:gd name="connsiteX9" fmla="*/ 0 w 4073030"/>
              <a:gd name="connsiteY9" fmla="*/ 862586 h 4073030"/>
              <a:gd name="connsiteX10" fmla="*/ 862586 w 4073030"/>
              <a:gd name="connsiteY10" fmla="*/ 0 h 4073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073030" h="4073030">
                <a:moveTo>
                  <a:pt x="862586" y="0"/>
                </a:moveTo>
                <a:lnTo>
                  <a:pt x="3210445" y="0"/>
                </a:lnTo>
                <a:cubicBezTo>
                  <a:pt x="3657064" y="0"/>
                  <a:pt x="4024405" y="339428"/>
                  <a:pt x="4068578" y="774392"/>
                </a:cubicBezTo>
                <a:lnTo>
                  <a:pt x="4073030" y="862566"/>
                </a:lnTo>
                <a:lnTo>
                  <a:pt x="4073030" y="3210465"/>
                </a:lnTo>
                <a:lnTo>
                  <a:pt x="4068578" y="3298639"/>
                </a:lnTo>
                <a:cubicBezTo>
                  <a:pt x="4024405" y="3733603"/>
                  <a:pt x="3657064" y="4073030"/>
                  <a:pt x="3210445" y="4073030"/>
                </a:cubicBezTo>
                <a:lnTo>
                  <a:pt x="862586" y="4073030"/>
                </a:lnTo>
                <a:cubicBezTo>
                  <a:pt x="386193" y="4073030"/>
                  <a:pt x="0" y="3686837"/>
                  <a:pt x="0" y="3210444"/>
                </a:cubicBezTo>
                <a:lnTo>
                  <a:pt x="0" y="862586"/>
                </a:lnTo>
                <a:cubicBezTo>
                  <a:pt x="0" y="386193"/>
                  <a:pt x="386193" y="0"/>
                  <a:pt x="862586" y="0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 dirty="0"/>
          </a:p>
        </p:txBody>
      </p:sp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C030229-425F-41D1-8FA0-01B0690B6C6E}"/>
              </a:ext>
            </a:extLst>
          </p:cNvPr>
          <p:cNvSpPr>
            <a:spLocks noGrp="1"/>
          </p:cNvSpPr>
          <p:nvPr>
            <p:ph type="pic" sz="half" idx="13"/>
          </p:nvPr>
        </p:nvSpPr>
        <p:spPr>
          <a:xfrm>
            <a:off x="12827000" y="-5160"/>
            <a:ext cx="9710738" cy="11844339"/>
          </a:xfrm>
          <a:custGeom>
            <a:avLst/>
            <a:gdLst>
              <a:gd name="connsiteX0" fmla="*/ 0 w 9710738"/>
              <a:gd name="connsiteY0" fmla="*/ 0 h 11844339"/>
              <a:gd name="connsiteX1" fmla="*/ 9710738 w 9710738"/>
              <a:gd name="connsiteY1" fmla="*/ 0 h 11844339"/>
              <a:gd name="connsiteX2" fmla="*/ 9710738 w 9710738"/>
              <a:gd name="connsiteY2" fmla="*/ 6988709 h 11844339"/>
              <a:gd name="connsiteX3" fmla="*/ 4855368 w 9710738"/>
              <a:gd name="connsiteY3" fmla="*/ 11844339 h 11844339"/>
              <a:gd name="connsiteX4" fmla="*/ 0 w 9710738"/>
              <a:gd name="connsiteY4" fmla="*/ 6988709 h 11844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10738" h="11844339">
                <a:moveTo>
                  <a:pt x="0" y="0"/>
                </a:moveTo>
                <a:lnTo>
                  <a:pt x="9710738" y="0"/>
                </a:lnTo>
                <a:lnTo>
                  <a:pt x="9710738" y="6988709"/>
                </a:lnTo>
                <a:cubicBezTo>
                  <a:pt x="9710738" y="9670683"/>
                  <a:pt x="7537060" y="11844339"/>
                  <a:pt x="4855368" y="11844339"/>
                </a:cubicBezTo>
                <a:cubicBezTo>
                  <a:pt x="2173677" y="11844339"/>
                  <a:pt x="0" y="9670683"/>
                  <a:pt x="0" y="6988709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grpSp>
        <p:nvGrpSpPr>
          <p:cNvPr id="511" name="Group"/>
          <p:cNvGrpSpPr/>
          <p:nvPr/>
        </p:nvGrpSpPr>
        <p:grpSpPr>
          <a:xfrm>
            <a:off x="12223184" y="-77909"/>
            <a:ext cx="10918370" cy="13317308"/>
            <a:chOff x="0" y="0"/>
            <a:chExt cx="10918369" cy="13317306"/>
          </a:xfrm>
        </p:grpSpPr>
        <p:sp>
          <p:nvSpPr>
            <p:cNvPr id="507" name="Shape"/>
            <p:cNvSpPr/>
            <p:nvPr/>
          </p:nvSpPr>
          <p:spPr>
            <a:xfrm>
              <a:off x="454204" y="0"/>
              <a:ext cx="10009963" cy="12209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2745"/>
                  </a:lnTo>
                  <a:cubicBezTo>
                    <a:pt x="0" y="17636"/>
                    <a:pt x="4835" y="21600"/>
                    <a:pt x="10800" y="21600"/>
                  </a:cubicBezTo>
                  <a:cubicBezTo>
                    <a:pt x="16765" y="21600"/>
                    <a:pt x="21600" y="17636"/>
                    <a:pt x="21600" y="12745"/>
                  </a:cubicBez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1"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508" name="Shape"/>
            <p:cNvSpPr/>
            <p:nvPr/>
          </p:nvSpPr>
          <p:spPr>
            <a:xfrm>
              <a:off x="307456" y="0"/>
              <a:ext cx="10303457" cy="125672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2745"/>
                  </a:lnTo>
                  <a:cubicBezTo>
                    <a:pt x="0" y="17636"/>
                    <a:pt x="4835" y="21600"/>
                    <a:pt x="10800" y="21600"/>
                  </a:cubicBezTo>
                  <a:cubicBezTo>
                    <a:pt x="16765" y="21600"/>
                    <a:pt x="21600" y="17636"/>
                    <a:pt x="21600" y="12745"/>
                  </a:cubicBez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1"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509" name="Shape"/>
            <p:cNvSpPr/>
            <p:nvPr/>
          </p:nvSpPr>
          <p:spPr>
            <a:xfrm>
              <a:off x="155576" y="0"/>
              <a:ext cx="10607218" cy="12937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2745"/>
                  </a:lnTo>
                  <a:cubicBezTo>
                    <a:pt x="0" y="17636"/>
                    <a:pt x="4835" y="21600"/>
                    <a:pt x="10800" y="21600"/>
                  </a:cubicBezTo>
                  <a:cubicBezTo>
                    <a:pt x="16765" y="21600"/>
                    <a:pt x="21600" y="17636"/>
                    <a:pt x="21600" y="12745"/>
                  </a:cubicBez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1"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510" name="Shape"/>
            <p:cNvSpPr/>
            <p:nvPr/>
          </p:nvSpPr>
          <p:spPr>
            <a:xfrm>
              <a:off x="0" y="0"/>
              <a:ext cx="10918370" cy="13317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2745"/>
                  </a:lnTo>
                  <a:cubicBezTo>
                    <a:pt x="0" y="17636"/>
                    <a:pt x="4835" y="21600"/>
                    <a:pt x="10800" y="21600"/>
                  </a:cubicBezTo>
                  <a:cubicBezTo>
                    <a:pt x="16765" y="21600"/>
                    <a:pt x="21600" y="17636"/>
                    <a:pt x="21600" y="12745"/>
                  </a:cubicBez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rgbClr val="808080">
                  <a:alpha val="1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b="1"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</p:grpSp>
      <p:sp>
        <p:nvSpPr>
          <p:cNvPr id="51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4" name="Group"/>
          <p:cNvGrpSpPr/>
          <p:nvPr/>
        </p:nvGrpSpPr>
        <p:grpSpPr>
          <a:xfrm>
            <a:off x="-2412913" y="-1615024"/>
            <a:ext cx="6633648" cy="6384255"/>
            <a:chOff x="0" y="0"/>
            <a:chExt cx="6633647" cy="6384253"/>
          </a:xfrm>
        </p:grpSpPr>
        <p:sp>
          <p:nvSpPr>
            <p:cNvPr id="521" name="Shape"/>
            <p:cNvSpPr/>
            <p:nvPr/>
          </p:nvSpPr>
          <p:spPr>
            <a:xfrm rot="8418426" flipH="1">
              <a:off x="486601" y="1405106"/>
              <a:ext cx="2361459" cy="15539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8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22" name="Shape"/>
            <p:cNvSpPr/>
            <p:nvPr/>
          </p:nvSpPr>
          <p:spPr>
            <a:xfrm rot="8418426" flipH="1">
              <a:off x="488911" y="1402518"/>
              <a:ext cx="2536503" cy="16691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8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23" name="Shape"/>
            <p:cNvSpPr/>
            <p:nvPr/>
          </p:nvSpPr>
          <p:spPr>
            <a:xfrm rot="8418426" flipH="1">
              <a:off x="490420" y="1400828"/>
              <a:ext cx="2650918" cy="1744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7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24" name="Shape"/>
            <p:cNvSpPr/>
            <p:nvPr/>
          </p:nvSpPr>
          <p:spPr>
            <a:xfrm rot="8418426" flipH="1">
              <a:off x="491924" y="1399142"/>
              <a:ext cx="2764936" cy="18194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7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25" name="Shape"/>
            <p:cNvSpPr/>
            <p:nvPr/>
          </p:nvSpPr>
          <p:spPr>
            <a:xfrm rot="8418426" flipH="1">
              <a:off x="493805" y="1397036"/>
              <a:ext cx="2907457" cy="1913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64999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26" name="Shape"/>
            <p:cNvSpPr/>
            <p:nvPr/>
          </p:nvSpPr>
          <p:spPr>
            <a:xfrm rot="8418426" flipH="1">
              <a:off x="496062" y="1394509"/>
              <a:ext cx="3078484" cy="20257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27" name="Shape"/>
            <p:cNvSpPr/>
            <p:nvPr/>
          </p:nvSpPr>
          <p:spPr>
            <a:xfrm rot="8418426" flipH="1">
              <a:off x="498694" y="1391560"/>
              <a:ext cx="3278016" cy="21570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5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28" name="Shape"/>
            <p:cNvSpPr/>
            <p:nvPr/>
          </p:nvSpPr>
          <p:spPr>
            <a:xfrm rot="8418426" flipH="1">
              <a:off x="501703" y="1388190"/>
              <a:ext cx="3506051" cy="2307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29" name="Shape"/>
            <p:cNvSpPr/>
            <p:nvPr/>
          </p:nvSpPr>
          <p:spPr>
            <a:xfrm rot="8418426" flipH="1">
              <a:off x="505087" y="1384398"/>
              <a:ext cx="3762592" cy="2475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30" name="Shape"/>
            <p:cNvSpPr/>
            <p:nvPr/>
          </p:nvSpPr>
          <p:spPr>
            <a:xfrm rot="8418426" flipH="1">
              <a:off x="509600" y="1379343"/>
              <a:ext cx="4104646" cy="2701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31" name="Shape"/>
            <p:cNvSpPr/>
            <p:nvPr/>
          </p:nvSpPr>
          <p:spPr>
            <a:xfrm rot="8418426" flipH="1">
              <a:off x="514865" y="1373446"/>
              <a:ext cx="4503708" cy="29636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32" name="Shape"/>
            <p:cNvSpPr/>
            <p:nvPr/>
          </p:nvSpPr>
          <p:spPr>
            <a:xfrm rot="8418426" flipH="1">
              <a:off x="520883" y="1366705"/>
              <a:ext cx="4959779" cy="32637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2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33" name="Shape"/>
            <p:cNvSpPr/>
            <p:nvPr/>
          </p:nvSpPr>
          <p:spPr>
            <a:xfrm rot="8418426" flipH="1">
              <a:off x="529007" y="1357604"/>
              <a:ext cx="5575632" cy="3669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535" name="Shape"/>
          <p:cNvSpPr/>
          <p:nvPr/>
        </p:nvSpPr>
        <p:spPr>
          <a:xfrm>
            <a:off x="-19745" y="3723590"/>
            <a:ext cx="24423490" cy="74006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00" extrusionOk="0">
                <a:moveTo>
                  <a:pt x="0" y="1605"/>
                </a:moveTo>
                <a:cubicBezTo>
                  <a:pt x="2091" y="460"/>
                  <a:pt x="4210" y="-75"/>
                  <a:pt x="6330" y="8"/>
                </a:cubicBezTo>
                <a:cubicBezTo>
                  <a:pt x="8881" y="108"/>
                  <a:pt x="11417" y="1100"/>
                  <a:pt x="13961" y="1597"/>
                </a:cubicBezTo>
                <a:cubicBezTo>
                  <a:pt x="16504" y="2094"/>
                  <a:pt x="19055" y="2097"/>
                  <a:pt x="21600" y="1605"/>
                </a:cubicBezTo>
                <a:lnTo>
                  <a:pt x="21600" y="21033"/>
                </a:lnTo>
                <a:cubicBezTo>
                  <a:pt x="19055" y="21525"/>
                  <a:pt x="16504" y="21522"/>
                  <a:pt x="13961" y="21025"/>
                </a:cubicBezTo>
                <a:cubicBezTo>
                  <a:pt x="11417" y="20528"/>
                  <a:pt x="8881" y="19536"/>
                  <a:pt x="6330" y="19436"/>
                </a:cubicBezTo>
                <a:cubicBezTo>
                  <a:pt x="4210" y="19353"/>
                  <a:pt x="2091" y="19887"/>
                  <a:pt x="0" y="21033"/>
                </a:cubicBezTo>
                <a:lnTo>
                  <a:pt x="0" y="1605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36" name="placeholder5.png"/>
          <p:cNvSpPr>
            <a:spLocks noGrp="1"/>
          </p:cNvSpPr>
          <p:nvPr>
            <p:ph type="pic" sz="quarter" idx="13"/>
          </p:nvPr>
        </p:nvSpPr>
        <p:spPr>
          <a:xfrm>
            <a:off x="2286000" y="4950916"/>
            <a:ext cx="6511429" cy="8789294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537" name="placeholder5.png"/>
          <p:cNvSpPr>
            <a:spLocks noGrp="1"/>
          </p:cNvSpPr>
          <p:nvPr>
            <p:ph type="pic" sz="quarter" idx="14"/>
          </p:nvPr>
        </p:nvSpPr>
        <p:spPr>
          <a:xfrm>
            <a:off x="15951200" y="-2084"/>
            <a:ext cx="6511429" cy="8789294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53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AB1705AA-853E-4A95-A15A-AABA68B4E7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75942" y="4030706"/>
            <a:ext cx="4060330" cy="4047630"/>
          </a:xfrm>
          <a:custGeom>
            <a:avLst/>
            <a:gdLst>
              <a:gd name="connsiteX0" fmla="*/ 849886 w 4060330"/>
              <a:gd name="connsiteY0" fmla="*/ 0 h 4047630"/>
              <a:gd name="connsiteX1" fmla="*/ 3197744 w 4060330"/>
              <a:gd name="connsiteY1" fmla="*/ 0 h 4047630"/>
              <a:gd name="connsiteX2" fmla="*/ 4060330 w 4060330"/>
              <a:gd name="connsiteY2" fmla="*/ 862586 h 4047630"/>
              <a:gd name="connsiteX3" fmla="*/ 4060330 w 4060330"/>
              <a:gd name="connsiteY3" fmla="*/ 3210444 h 4047630"/>
              <a:gd name="connsiteX4" fmla="*/ 3454251 w 4060330"/>
              <a:gd name="connsiteY4" fmla="*/ 4034250 h 4047630"/>
              <a:gd name="connsiteX5" fmla="*/ 3402214 w 4060330"/>
              <a:gd name="connsiteY5" fmla="*/ 4047630 h 4047630"/>
              <a:gd name="connsiteX6" fmla="*/ 645417 w 4060330"/>
              <a:gd name="connsiteY6" fmla="*/ 4047630 h 4047630"/>
              <a:gd name="connsiteX7" fmla="*/ 593379 w 4060330"/>
              <a:gd name="connsiteY7" fmla="*/ 4034250 h 4047630"/>
              <a:gd name="connsiteX8" fmla="*/ 4825 w 4060330"/>
              <a:gd name="connsiteY8" fmla="*/ 3384285 h 4047630"/>
              <a:gd name="connsiteX9" fmla="*/ 0 w 4060330"/>
              <a:gd name="connsiteY9" fmla="*/ 3352673 h 4047630"/>
              <a:gd name="connsiteX10" fmla="*/ 0 w 4060330"/>
              <a:gd name="connsiteY10" fmla="*/ 720358 h 4047630"/>
              <a:gd name="connsiteX11" fmla="*/ 4825 w 4060330"/>
              <a:gd name="connsiteY11" fmla="*/ 688745 h 4047630"/>
              <a:gd name="connsiteX12" fmla="*/ 849886 w 4060330"/>
              <a:gd name="connsiteY12" fmla="*/ 0 h 4047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60330" h="4047630">
                <a:moveTo>
                  <a:pt x="849886" y="0"/>
                </a:moveTo>
                <a:lnTo>
                  <a:pt x="3197744" y="0"/>
                </a:lnTo>
                <a:cubicBezTo>
                  <a:pt x="3674137" y="0"/>
                  <a:pt x="4060330" y="386193"/>
                  <a:pt x="4060330" y="862586"/>
                </a:cubicBezTo>
                <a:lnTo>
                  <a:pt x="4060330" y="3210444"/>
                </a:lnTo>
                <a:cubicBezTo>
                  <a:pt x="4060330" y="3597514"/>
                  <a:pt x="3805383" y="3925037"/>
                  <a:pt x="3454251" y="4034250"/>
                </a:cubicBezTo>
                <a:lnTo>
                  <a:pt x="3402214" y="4047630"/>
                </a:lnTo>
                <a:lnTo>
                  <a:pt x="645417" y="4047630"/>
                </a:lnTo>
                <a:lnTo>
                  <a:pt x="593379" y="4034250"/>
                </a:lnTo>
                <a:cubicBezTo>
                  <a:pt x="296268" y="3941839"/>
                  <a:pt x="68022" y="3693123"/>
                  <a:pt x="4825" y="3384285"/>
                </a:cubicBezTo>
                <a:lnTo>
                  <a:pt x="0" y="3352673"/>
                </a:lnTo>
                <a:lnTo>
                  <a:pt x="0" y="720358"/>
                </a:lnTo>
                <a:lnTo>
                  <a:pt x="4825" y="688745"/>
                </a:lnTo>
                <a:cubicBezTo>
                  <a:pt x="85258" y="295679"/>
                  <a:pt x="433042" y="0"/>
                  <a:pt x="849886" y="0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grpSp>
        <p:nvGrpSpPr>
          <p:cNvPr id="553" name="Group"/>
          <p:cNvGrpSpPr/>
          <p:nvPr/>
        </p:nvGrpSpPr>
        <p:grpSpPr>
          <a:xfrm>
            <a:off x="9766160" y="7534888"/>
            <a:ext cx="4902579" cy="4850627"/>
            <a:chOff x="0" y="0"/>
            <a:chExt cx="4902577" cy="4850626"/>
          </a:xfrm>
        </p:grpSpPr>
        <p:sp>
          <p:nvSpPr>
            <p:cNvPr id="551" name="Rounded Rectangle"/>
            <p:cNvSpPr/>
            <p:nvPr/>
          </p:nvSpPr>
          <p:spPr>
            <a:xfrm>
              <a:off x="213360" y="162033"/>
              <a:ext cx="4475858" cy="4475858"/>
            </a:xfrm>
            <a:prstGeom prst="roundRect">
              <a:avLst>
                <a:gd name="adj" fmla="val 21178"/>
              </a:avLst>
            </a:pr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52" name="Rounded Rectangle"/>
            <p:cNvSpPr/>
            <p:nvPr/>
          </p:nvSpPr>
          <p:spPr>
            <a:xfrm>
              <a:off x="0" y="0"/>
              <a:ext cx="4902578" cy="4850627"/>
            </a:xfrm>
            <a:prstGeom prst="roundRect">
              <a:avLst>
                <a:gd name="adj" fmla="val 21405"/>
              </a:avLst>
            </a:pr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grpSp>
        <p:nvGrpSpPr>
          <p:cNvPr id="556" name="Group"/>
          <p:cNvGrpSpPr/>
          <p:nvPr/>
        </p:nvGrpSpPr>
        <p:grpSpPr>
          <a:xfrm>
            <a:off x="2935718" y="3667257"/>
            <a:ext cx="4851335" cy="4799927"/>
            <a:chOff x="0" y="0"/>
            <a:chExt cx="4851334" cy="4799925"/>
          </a:xfrm>
        </p:grpSpPr>
        <p:sp>
          <p:nvSpPr>
            <p:cNvPr id="554" name="Rounded Rectangle"/>
            <p:cNvSpPr/>
            <p:nvPr/>
          </p:nvSpPr>
          <p:spPr>
            <a:xfrm>
              <a:off x="211130" y="160340"/>
              <a:ext cx="4429075" cy="4429075"/>
            </a:xfrm>
            <a:prstGeom prst="roundRect">
              <a:avLst>
                <a:gd name="adj" fmla="val 21178"/>
              </a:avLst>
            </a:pr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55" name="Rounded Rectangle"/>
            <p:cNvSpPr/>
            <p:nvPr/>
          </p:nvSpPr>
          <p:spPr>
            <a:xfrm>
              <a:off x="0" y="0"/>
              <a:ext cx="4851335" cy="4799926"/>
            </a:xfrm>
            <a:prstGeom prst="roundRect">
              <a:avLst>
                <a:gd name="adj" fmla="val 21405"/>
              </a:avLst>
            </a:pr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grpSp>
        <p:nvGrpSpPr>
          <p:cNvPr id="559" name="Group"/>
          <p:cNvGrpSpPr/>
          <p:nvPr/>
        </p:nvGrpSpPr>
        <p:grpSpPr>
          <a:xfrm>
            <a:off x="16545703" y="3641907"/>
            <a:ext cx="4902579" cy="4850627"/>
            <a:chOff x="0" y="0"/>
            <a:chExt cx="4902577" cy="4850626"/>
          </a:xfrm>
        </p:grpSpPr>
        <p:sp>
          <p:nvSpPr>
            <p:cNvPr id="557" name="Rounded Rectangle"/>
            <p:cNvSpPr/>
            <p:nvPr/>
          </p:nvSpPr>
          <p:spPr>
            <a:xfrm>
              <a:off x="213360" y="162033"/>
              <a:ext cx="4475858" cy="4475858"/>
            </a:xfrm>
            <a:prstGeom prst="roundRect">
              <a:avLst>
                <a:gd name="adj" fmla="val 21178"/>
              </a:avLst>
            </a:pr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58" name="Rounded Rectangle"/>
            <p:cNvSpPr/>
            <p:nvPr/>
          </p:nvSpPr>
          <p:spPr>
            <a:xfrm>
              <a:off x="0" y="0"/>
              <a:ext cx="4902578" cy="4850627"/>
            </a:xfrm>
            <a:prstGeom prst="roundRect">
              <a:avLst>
                <a:gd name="adj" fmla="val 21405"/>
              </a:avLst>
            </a:pr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56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C45D8FC8-4965-4058-A178-1BA7EE61856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187285" y="7936387"/>
            <a:ext cx="4060330" cy="4047630"/>
          </a:xfrm>
          <a:custGeom>
            <a:avLst/>
            <a:gdLst>
              <a:gd name="connsiteX0" fmla="*/ 849886 w 4060330"/>
              <a:gd name="connsiteY0" fmla="*/ 0 h 4047630"/>
              <a:gd name="connsiteX1" fmla="*/ 3197744 w 4060330"/>
              <a:gd name="connsiteY1" fmla="*/ 0 h 4047630"/>
              <a:gd name="connsiteX2" fmla="*/ 4060330 w 4060330"/>
              <a:gd name="connsiteY2" fmla="*/ 862586 h 4047630"/>
              <a:gd name="connsiteX3" fmla="*/ 4060330 w 4060330"/>
              <a:gd name="connsiteY3" fmla="*/ 3210444 h 4047630"/>
              <a:gd name="connsiteX4" fmla="*/ 3454251 w 4060330"/>
              <a:gd name="connsiteY4" fmla="*/ 4034250 h 4047630"/>
              <a:gd name="connsiteX5" fmla="*/ 3402214 w 4060330"/>
              <a:gd name="connsiteY5" fmla="*/ 4047630 h 4047630"/>
              <a:gd name="connsiteX6" fmla="*/ 645417 w 4060330"/>
              <a:gd name="connsiteY6" fmla="*/ 4047630 h 4047630"/>
              <a:gd name="connsiteX7" fmla="*/ 593379 w 4060330"/>
              <a:gd name="connsiteY7" fmla="*/ 4034250 h 4047630"/>
              <a:gd name="connsiteX8" fmla="*/ 4825 w 4060330"/>
              <a:gd name="connsiteY8" fmla="*/ 3384285 h 4047630"/>
              <a:gd name="connsiteX9" fmla="*/ 0 w 4060330"/>
              <a:gd name="connsiteY9" fmla="*/ 3352673 h 4047630"/>
              <a:gd name="connsiteX10" fmla="*/ 0 w 4060330"/>
              <a:gd name="connsiteY10" fmla="*/ 720358 h 4047630"/>
              <a:gd name="connsiteX11" fmla="*/ 4825 w 4060330"/>
              <a:gd name="connsiteY11" fmla="*/ 688745 h 4047630"/>
              <a:gd name="connsiteX12" fmla="*/ 849886 w 4060330"/>
              <a:gd name="connsiteY12" fmla="*/ 0 h 4047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60330" h="4047630">
                <a:moveTo>
                  <a:pt x="849886" y="0"/>
                </a:moveTo>
                <a:lnTo>
                  <a:pt x="3197744" y="0"/>
                </a:lnTo>
                <a:cubicBezTo>
                  <a:pt x="3674137" y="0"/>
                  <a:pt x="4060330" y="386193"/>
                  <a:pt x="4060330" y="862586"/>
                </a:cubicBezTo>
                <a:lnTo>
                  <a:pt x="4060330" y="3210444"/>
                </a:lnTo>
                <a:cubicBezTo>
                  <a:pt x="4060330" y="3597514"/>
                  <a:pt x="3805383" y="3925037"/>
                  <a:pt x="3454251" y="4034250"/>
                </a:cubicBezTo>
                <a:lnTo>
                  <a:pt x="3402214" y="4047630"/>
                </a:lnTo>
                <a:lnTo>
                  <a:pt x="645417" y="4047630"/>
                </a:lnTo>
                <a:lnTo>
                  <a:pt x="593379" y="4034250"/>
                </a:lnTo>
                <a:cubicBezTo>
                  <a:pt x="296268" y="3941839"/>
                  <a:pt x="68022" y="3693123"/>
                  <a:pt x="4825" y="3384285"/>
                </a:cubicBezTo>
                <a:lnTo>
                  <a:pt x="0" y="3352673"/>
                </a:lnTo>
                <a:lnTo>
                  <a:pt x="0" y="720358"/>
                </a:lnTo>
                <a:lnTo>
                  <a:pt x="4825" y="688745"/>
                </a:lnTo>
                <a:cubicBezTo>
                  <a:pt x="85258" y="295679"/>
                  <a:pt x="433042" y="0"/>
                  <a:pt x="849886" y="0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537662B7-5915-4B3F-94CC-EACB6BA4608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6966828" y="4043406"/>
            <a:ext cx="4060330" cy="4047630"/>
          </a:xfrm>
          <a:custGeom>
            <a:avLst/>
            <a:gdLst>
              <a:gd name="connsiteX0" fmla="*/ 849886 w 4060330"/>
              <a:gd name="connsiteY0" fmla="*/ 0 h 4047630"/>
              <a:gd name="connsiteX1" fmla="*/ 3197744 w 4060330"/>
              <a:gd name="connsiteY1" fmla="*/ 0 h 4047630"/>
              <a:gd name="connsiteX2" fmla="*/ 4060330 w 4060330"/>
              <a:gd name="connsiteY2" fmla="*/ 862586 h 4047630"/>
              <a:gd name="connsiteX3" fmla="*/ 4060330 w 4060330"/>
              <a:gd name="connsiteY3" fmla="*/ 3210444 h 4047630"/>
              <a:gd name="connsiteX4" fmla="*/ 3454251 w 4060330"/>
              <a:gd name="connsiteY4" fmla="*/ 4034250 h 4047630"/>
              <a:gd name="connsiteX5" fmla="*/ 3402214 w 4060330"/>
              <a:gd name="connsiteY5" fmla="*/ 4047630 h 4047630"/>
              <a:gd name="connsiteX6" fmla="*/ 645417 w 4060330"/>
              <a:gd name="connsiteY6" fmla="*/ 4047630 h 4047630"/>
              <a:gd name="connsiteX7" fmla="*/ 593379 w 4060330"/>
              <a:gd name="connsiteY7" fmla="*/ 4034250 h 4047630"/>
              <a:gd name="connsiteX8" fmla="*/ 4825 w 4060330"/>
              <a:gd name="connsiteY8" fmla="*/ 3384285 h 4047630"/>
              <a:gd name="connsiteX9" fmla="*/ 0 w 4060330"/>
              <a:gd name="connsiteY9" fmla="*/ 3352673 h 4047630"/>
              <a:gd name="connsiteX10" fmla="*/ 0 w 4060330"/>
              <a:gd name="connsiteY10" fmla="*/ 720358 h 4047630"/>
              <a:gd name="connsiteX11" fmla="*/ 4825 w 4060330"/>
              <a:gd name="connsiteY11" fmla="*/ 688745 h 4047630"/>
              <a:gd name="connsiteX12" fmla="*/ 849886 w 4060330"/>
              <a:gd name="connsiteY12" fmla="*/ 0 h 4047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060330" h="4047630">
                <a:moveTo>
                  <a:pt x="849886" y="0"/>
                </a:moveTo>
                <a:lnTo>
                  <a:pt x="3197744" y="0"/>
                </a:lnTo>
                <a:cubicBezTo>
                  <a:pt x="3674137" y="0"/>
                  <a:pt x="4060330" y="386193"/>
                  <a:pt x="4060330" y="862586"/>
                </a:cubicBezTo>
                <a:lnTo>
                  <a:pt x="4060330" y="3210444"/>
                </a:lnTo>
                <a:cubicBezTo>
                  <a:pt x="4060330" y="3597514"/>
                  <a:pt x="3805383" y="3925037"/>
                  <a:pt x="3454251" y="4034250"/>
                </a:cubicBezTo>
                <a:lnTo>
                  <a:pt x="3402214" y="4047630"/>
                </a:lnTo>
                <a:lnTo>
                  <a:pt x="645417" y="4047630"/>
                </a:lnTo>
                <a:lnTo>
                  <a:pt x="593379" y="4034250"/>
                </a:lnTo>
                <a:cubicBezTo>
                  <a:pt x="296268" y="3941839"/>
                  <a:pt x="68022" y="3693123"/>
                  <a:pt x="4825" y="3384285"/>
                </a:cubicBezTo>
                <a:lnTo>
                  <a:pt x="0" y="3352673"/>
                </a:lnTo>
                <a:lnTo>
                  <a:pt x="0" y="720358"/>
                </a:lnTo>
                <a:lnTo>
                  <a:pt x="4825" y="688745"/>
                </a:lnTo>
                <a:cubicBezTo>
                  <a:pt x="85258" y="295679"/>
                  <a:pt x="433042" y="0"/>
                  <a:pt x="849886" y="0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3E0489D-BEED-4040-B4D2-85349DC9DA3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0444"/>
          </a:xfrm>
          <a:custGeom>
            <a:avLst/>
            <a:gdLst>
              <a:gd name="connsiteX0" fmla="*/ 0 w 24384000"/>
              <a:gd name="connsiteY0" fmla="*/ 0 h 13710444"/>
              <a:gd name="connsiteX1" fmla="*/ 24384000 w 24384000"/>
              <a:gd name="connsiteY1" fmla="*/ 0 h 13710444"/>
              <a:gd name="connsiteX2" fmla="*/ 24384000 w 24384000"/>
              <a:gd name="connsiteY2" fmla="*/ 13710444 h 13710444"/>
              <a:gd name="connsiteX3" fmla="*/ 20822356 w 24384000"/>
              <a:gd name="connsiteY3" fmla="*/ 10498646 h 13710444"/>
              <a:gd name="connsiteX4" fmla="*/ 12514862 w 24384000"/>
              <a:gd name="connsiteY4" fmla="*/ 2203193 h 13710444"/>
              <a:gd name="connsiteX5" fmla="*/ 12303760 w 24384000"/>
              <a:gd name="connsiteY5" fmla="*/ 2199384 h 13710444"/>
              <a:gd name="connsiteX6" fmla="*/ 3561645 w 24384000"/>
              <a:gd name="connsiteY6" fmla="*/ 10498646 h 13710444"/>
              <a:gd name="connsiteX7" fmla="*/ 0 w 24384000"/>
              <a:gd name="connsiteY7" fmla="*/ 13710444 h 13710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4000" h="13710444">
                <a:moveTo>
                  <a:pt x="0" y="0"/>
                </a:moveTo>
                <a:lnTo>
                  <a:pt x="24384000" y="0"/>
                </a:lnTo>
                <a:lnTo>
                  <a:pt x="24384000" y="13710444"/>
                </a:lnTo>
                <a:cubicBezTo>
                  <a:pt x="23319458" y="12807840"/>
                  <a:pt x="22068648" y="11980135"/>
                  <a:pt x="20822356" y="10498646"/>
                </a:cubicBezTo>
                <a:cubicBezTo>
                  <a:pt x="18333156" y="7539475"/>
                  <a:pt x="16863342" y="2370765"/>
                  <a:pt x="12514862" y="2203193"/>
                </a:cubicBezTo>
                <a:cubicBezTo>
                  <a:pt x="12443742" y="2200019"/>
                  <a:pt x="12373751" y="2199384"/>
                  <a:pt x="12303760" y="2199384"/>
                </a:cubicBezTo>
                <a:cubicBezTo>
                  <a:pt x="7918027" y="2196210"/>
                  <a:pt x="6176152" y="7460132"/>
                  <a:pt x="3561645" y="10498646"/>
                </a:cubicBezTo>
                <a:cubicBezTo>
                  <a:pt x="2300676" y="11963632"/>
                  <a:pt x="1054383" y="12797049"/>
                  <a:pt x="0" y="13710444"/>
                </a:cubicBezTo>
                <a:close/>
              </a:path>
            </a:pathLst>
          </a:custGeom>
          <a:solidFill>
            <a:schemeClr val="accent1">
              <a:lumMod val="50000"/>
              <a:lumOff val="50000"/>
            </a:scheme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2" name="Shape">
            <a:extLst>
              <a:ext uri="{FF2B5EF4-FFF2-40B4-BE49-F238E27FC236}">
                <a16:creationId xmlns:a16="http://schemas.microsoft.com/office/drawing/2014/main" id="{8BC6F2AD-B89F-46EC-93F6-ED5610A57E2D}"/>
              </a:ext>
            </a:extLst>
          </p:cNvPr>
          <p:cNvSpPr/>
          <p:nvPr userDrawn="1"/>
        </p:nvSpPr>
        <p:spPr>
          <a:xfrm>
            <a:off x="1045066" y="3188756"/>
            <a:ext cx="22309876" cy="105312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4" extrusionOk="0">
                <a:moveTo>
                  <a:pt x="10899" y="0"/>
                </a:moveTo>
                <a:cubicBezTo>
                  <a:pt x="7017" y="-6"/>
                  <a:pt x="5476" y="9861"/>
                  <a:pt x="3162" y="15557"/>
                </a:cubicBezTo>
                <a:cubicBezTo>
                  <a:pt x="2042" y="18312"/>
                  <a:pt x="935" y="19875"/>
                  <a:pt x="0" y="21594"/>
                </a:cubicBezTo>
                <a:lnTo>
                  <a:pt x="21600" y="21594"/>
                </a:lnTo>
                <a:cubicBezTo>
                  <a:pt x="20655" y="19896"/>
                  <a:pt x="19545" y="18343"/>
                  <a:pt x="18438" y="15557"/>
                </a:cubicBezTo>
                <a:cubicBezTo>
                  <a:pt x="16235" y="10010"/>
                  <a:pt x="14934" y="322"/>
                  <a:pt x="11086" y="8"/>
                </a:cubicBezTo>
                <a:cubicBezTo>
                  <a:pt x="11023" y="3"/>
                  <a:pt x="10961" y="0"/>
                  <a:pt x="10899" y="0"/>
                </a:cubicBezTo>
                <a:close/>
              </a:path>
            </a:pathLst>
          </a:custGeom>
          <a:solidFill>
            <a:srgbClr val="F7F7F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571" name="Group"/>
          <p:cNvGrpSpPr/>
          <p:nvPr/>
        </p:nvGrpSpPr>
        <p:grpSpPr>
          <a:xfrm>
            <a:off x="205980" y="2446349"/>
            <a:ext cx="23972040" cy="11316086"/>
            <a:chOff x="0" y="0"/>
            <a:chExt cx="23972039" cy="11316084"/>
          </a:xfrm>
        </p:grpSpPr>
        <p:sp>
          <p:nvSpPr>
            <p:cNvPr id="567" name="Shape"/>
            <p:cNvSpPr/>
            <p:nvPr/>
          </p:nvSpPr>
          <p:spPr>
            <a:xfrm>
              <a:off x="0" y="0"/>
              <a:ext cx="23972040" cy="113160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85" extrusionOk="0">
                  <a:moveTo>
                    <a:pt x="11086" y="8"/>
                  </a:moveTo>
                  <a:cubicBezTo>
                    <a:pt x="7066" y="-315"/>
                    <a:pt x="5513" y="9631"/>
                    <a:pt x="3162" y="15334"/>
                  </a:cubicBezTo>
                  <a:cubicBezTo>
                    <a:pt x="2042" y="18050"/>
                    <a:pt x="935" y="19590"/>
                    <a:pt x="0" y="21285"/>
                  </a:cubicBezTo>
                  <a:lnTo>
                    <a:pt x="21600" y="21285"/>
                  </a:lnTo>
                  <a:cubicBezTo>
                    <a:pt x="20655" y="19611"/>
                    <a:pt x="19545" y="18081"/>
                    <a:pt x="18438" y="15334"/>
                  </a:cubicBezTo>
                  <a:cubicBezTo>
                    <a:pt x="16235" y="9867"/>
                    <a:pt x="14934" y="318"/>
                    <a:pt x="11086" y="8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1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68" name="Shape"/>
            <p:cNvSpPr/>
            <p:nvPr/>
          </p:nvSpPr>
          <p:spPr>
            <a:xfrm>
              <a:off x="183393" y="173143"/>
              <a:ext cx="23605252" cy="111429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85" extrusionOk="0">
                  <a:moveTo>
                    <a:pt x="11086" y="8"/>
                  </a:moveTo>
                  <a:cubicBezTo>
                    <a:pt x="7066" y="-315"/>
                    <a:pt x="5513" y="9631"/>
                    <a:pt x="3162" y="15334"/>
                  </a:cubicBezTo>
                  <a:cubicBezTo>
                    <a:pt x="2042" y="18050"/>
                    <a:pt x="935" y="19590"/>
                    <a:pt x="0" y="21285"/>
                  </a:cubicBezTo>
                  <a:lnTo>
                    <a:pt x="21600" y="21285"/>
                  </a:lnTo>
                  <a:cubicBezTo>
                    <a:pt x="20655" y="19611"/>
                    <a:pt x="19545" y="18081"/>
                    <a:pt x="18438" y="15334"/>
                  </a:cubicBezTo>
                  <a:cubicBezTo>
                    <a:pt x="16235" y="9867"/>
                    <a:pt x="14934" y="318"/>
                    <a:pt x="11086" y="8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69" name="Shape"/>
            <p:cNvSpPr/>
            <p:nvPr/>
          </p:nvSpPr>
          <p:spPr>
            <a:xfrm>
              <a:off x="403046" y="380518"/>
              <a:ext cx="23165948" cy="10935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85" extrusionOk="0">
                  <a:moveTo>
                    <a:pt x="11086" y="8"/>
                  </a:moveTo>
                  <a:cubicBezTo>
                    <a:pt x="7066" y="-315"/>
                    <a:pt x="5513" y="9631"/>
                    <a:pt x="3162" y="15334"/>
                  </a:cubicBezTo>
                  <a:cubicBezTo>
                    <a:pt x="2042" y="18050"/>
                    <a:pt x="935" y="19590"/>
                    <a:pt x="0" y="21285"/>
                  </a:cubicBezTo>
                  <a:lnTo>
                    <a:pt x="21600" y="21285"/>
                  </a:lnTo>
                  <a:cubicBezTo>
                    <a:pt x="20655" y="19611"/>
                    <a:pt x="19545" y="18081"/>
                    <a:pt x="18438" y="15334"/>
                  </a:cubicBezTo>
                  <a:cubicBezTo>
                    <a:pt x="16235" y="9867"/>
                    <a:pt x="14934" y="318"/>
                    <a:pt x="11086" y="8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70" name="Shape"/>
            <p:cNvSpPr/>
            <p:nvPr/>
          </p:nvSpPr>
          <p:spPr>
            <a:xfrm>
              <a:off x="598055" y="564628"/>
              <a:ext cx="22775929" cy="107514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85" extrusionOk="0">
                  <a:moveTo>
                    <a:pt x="11086" y="8"/>
                  </a:moveTo>
                  <a:cubicBezTo>
                    <a:pt x="7066" y="-315"/>
                    <a:pt x="5513" y="9631"/>
                    <a:pt x="3162" y="15334"/>
                  </a:cubicBezTo>
                  <a:cubicBezTo>
                    <a:pt x="2042" y="18050"/>
                    <a:pt x="935" y="19590"/>
                    <a:pt x="0" y="21285"/>
                  </a:cubicBezTo>
                  <a:lnTo>
                    <a:pt x="21600" y="21285"/>
                  </a:lnTo>
                  <a:cubicBezTo>
                    <a:pt x="20655" y="19611"/>
                    <a:pt x="19545" y="18081"/>
                    <a:pt x="18438" y="15334"/>
                  </a:cubicBezTo>
                  <a:cubicBezTo>
                    <a:pt x="16235" y="9867"/>
                    <a:pt x="14934" y="318"/>
                    <a:pt x="11086" y="8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57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placeholder6.png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1" cy="13716000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58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4" name="Group"/>
          <p:cNvGrpSpPr/>
          <p:nvPr/>
        </p:nvGrpSpPr>
        <p:grpSpPr>
          <a:xfrm>
            <a:off x="208001" y="0"/>
            <a:ext cx="16265727" cy="13716001"/>
            <a:chOff x="0" y="0"/>
            <a:chExt cx="16265725" cy="13716000"/>
          </a:xfrm>
        </p:grpSpPr>
        <p:sp>
          <p:nvSpPr>
            <p:cNvPr id="590" name="Shape"/>
            <p:cNvSpPr/>
            <p:nvPr/>
          </p:nvSpPr>
          <p:spPr>
            <a:xfrm>
              <a:off x="796331" y="0"/>
              <a:ext cx="15469395" cy="13716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cubicBezTo>
                    <a:pt x="21007" y="19226"/>
                    <a:pt x="19699" y="17091"/>
                    <a:pt x="17913" y="15513"/>
                  </a:cubicBezTo>
                  <a:cubicBezTo>
                    <a:pt x="16390" y="14167"/>
                    <a:pt x="14544" y="13265"/>
                    <a:pt x="13339" y="11546"/>
                  </a:cubicBezTo>
                  <a:cubicBezTo>
                    <a:pt x="11812" y="9370"/>
                    <a:pt x="11707" y="6398"/>
                    <a:pt x="10577" y="3953"/>
                  </a:cubicBezTo>
                  <a:cubicBezTo>
                    <a:pt x="9775" y="2218"/>
                    <a:pt x="8495" y="831"/>
                    <a:pt x="6933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rgbClr val="808080">
                  <a:alpha val="1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91" name="Shape"/>
            <p:cNvSpPr/>
            <p:nvPr/>
          </p:nvSpPr>
          <p:spPr>
            <a:xfrm>
              <a:off x="279400" y="0"/>
              <a:ext cx="15469394" cy="13716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cubicBezTo>
                    <a:pt x="21007" y="19226"/>
                    <a:pt x="19699" y="17091"/>
                    <a:pt x="17913" y="15513"/>
                  </a:cubicBezTo>
                  <a:cubicBezTo>
                    <a:pt x="16390" y="14167"/>
                    <a:pt x="14544" y="13265"/>
                    <a:pt x="13339" y="11546"/>
                  </a:cubicBezTo>
                  <a:cubicBezTo>
                    <a:pt x="11812" y="9370"/>
                    <a:pt x="11707" y="6398"/>
                    <a:pt x="10577" y="3953"/>
                  </a:cubicBezTo>
                  <a:cubicBezTo>
                    <a:pt x="9775" y="2218"/>
                    <a:pt x="8495" y="831"/>
                    <a:pt x="6933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92" name="Shape"/>
            <p:cNvSpPr/>
            <p:nvPr/>
          </p:nvSpPr>
          <p:spPr>
            <a:xfrm>
              <a:off x="529631" y="0"/>
              <a:ext cx="15469395" cy="13716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cubicBezTo>
                    <a:pt x="21007" y="19226"/>
                    <a:pt x="19699" y="17091"/>
                    <a:pt x="17913" y="15513"/>
                  </a:cubicBezTo>
                  <a:cubicBezTo>
                    <a:pt x="16390" y="14167"/>
                    <a:pt x="14544" y="13265"/>
                    <a:pt x="13339" y="11546"/>
                  </a:cubicBezTo>
                  <a:cubicBezTo>
                    <a:pt x="11812" y="9370"/>
                    <a:pt x="11707" y="6398"/>
                    <a:pt x="10577" y="3953"/>
                  </a:cubicBezTo>
                  <a:cubicBezTo>
                    <a:pt x="9775" y="2218"/>
                    <a:pt x="8495" y="831"/>
                    <a:pt x="6933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593" name="Shape"/>
            <p:cNvSpPr/>
            <p:nvPr/>
          </p:nvSpPr>
          <p:spPr>
            <a:xfrm>
              <a:off x="0" y="0"/>
              <a:ext cx="15469394" cy="13716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cubicBezTo>
                    <a:pt x="21007" y="19226"/>
                    <a:pt x="19699" y="17091"/>
                    <a:pt x="17913" y="15513"/>
                  </a:cubicBezTo>
                  <a:cubicBezTo>
                    <a:pt x="16390" y="14167"/>
                    <a:pt x="14544" y="13265"/>
                    <a:pt x="13339" y="11546"/>
                  </a:cubicBezTo>
                  <a:cubicBezTo>
                    <a:pt x="11812" y="9370"/>
                    <a:pt x="11707" y="6398"/>
                    <a:pt x="10577" y="3953"/>
                  </a:cubicBezTo>
                  <a:cubicBezTo>
                    <a:pt x="9775" y="2218"/>
                    <a:pt x="8495" y="831"/>
                    <a:pt x="6933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D90BB9B-235D-4E94-A2A5-6ABDD759641C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-7033" y="0"/>
            <a:ext cx="15436758" cy="13716000"/>
          </a:xfrm>
          <a:custGeom>
            <a:avLst/>
            <a:gdLst>
              <a:gd name="connsiteX0" fmla="*/ 0 w 15436758"/>
              <a:gd name="connsiteY0" fmla="*/ 0 h 13716000"/>
              <a:gd name="connsiteX1" fmla="*/ 4965247 w 15436758"/>
              <a:gd name="connsiteY1" fmla="*/ 0 h 13716000"/>
              <a:gd name="connsiteX2" fmla="*/ 7574991 w 15436758"/>
              <a:gd name="connsiteY2" fmla="*/ 2510156 h 13716000"/>
              <a:gd name="connsiteX3" fmla="*/ 9553068 w 15436758"/>
              <a:gd name="connsiteY3" fmla="*/ 7331711 h 13716000"/>
              <a:gd name="connsiteX4" fmla="*/ 12828855 w 15436758"/>
              <a:gd name="connsiteY4" fmla="*/ 9850756 h 13716000"/>
              <a:gd name="connsiteX5" fmla="*/ 15383806 w 15436758"/>
              <a:gd name="connsiteY5" fmla="*/ 13435174 h 13716000"/>
              <a:gd name="connsiteX6" fmla="*/ 15436758 w 15436758"/>
              <a:gd name="connsiteY6" fmla="*/ 13608915 h 13716000"/>
              <a:gd name="connsiteX7" fmla="*/ 15436758 w 15436758"/>
              <a:gd name="connsiteY7" fmla="*/ 13716000 h 13716000"/>
              <a:gd name="connsiteX8" fmla="*/ 0 w 15436758"/>
              <a:gd name="connsiteY8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36758" h="13716000">
                <a:moveTo>
                  <a:pt x="0" y="0"/>
                </a:moveTo>
                <a:lnTo>
                  <a:pt x="4965247" y="0"/>
                </a:lnTo>
                <a:cubicBezTo>
                  <a:pt x="6083913" y="527685"/>
                  <a:pt x="7000618" y="1408430"/>
                  <a:pt x="7574991" y="2510156"/>
                </a:cubicBezTo>
                <a:cubicBezTo>
                  <a:pt x="8384269" y="4062731"/>
                  <a:pt x="8459467" y="5949951"/>
                  <a:pt x="9553068" y="7331711"/>
                </a:cubicBezTo>
                <a:cubicBezTo>
                  <a:pt x="10416059" y="8423276"/>
                  <a:pt x="11738120" y="8996046"/>
                  <a:pt x="12828855" y="9850756"/>
                </a:cubicBezTo>
                <a:cubicBezTo>
                  <a:pt x="14028002" y="10790159"/>
                  <a:pt x="14926271" y="12040427"/>
                  <a:pt x="15383806" y="13435174"/>
                </a:cubicBezTo>
                <a:lnTo>
                  <a:pt x="15436758" y="13608915"/>
                </a:lnTo>
                <a:lnTo>
                  <a:pt x="15436758" y="13716000"/>
                </a:lnTo>
                <a:lnTo>
                  <a:pt x="0" y="13716000"/>
                </a:ln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59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Shape"/>
          <p:cNvSpPr/>
          <p:nvPr/>
        </p:nvSpPr>
        <p:spPr>
          <a:xfrm>
            <a:off x="364914" y="332456"/>
            <a:ext cx="23654172" cy="130510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31" h="20792" extrusionOk="0">
                <a:moveTo>
                  <a:pt x="602" y="14526"/>
                </a:moveTo>
                <a:cubicBezTo>
                  <a:pt x="-1188" y="10261"/>
                  <a:pt x="1260" y="4614"/>
                  <a:pt x="4687" y="1979"/>
                </a:cubicBezTo>
                <a:cubicBezTo>
                  <a:pt x="6354" y="697"/>
                  <a:pt x="8119" y="-541"/>
                  <a:pt x="9875" y="247"/>
                </a:cubicBezTo>
                <a:cubicBezTo>
                  <a:pt x="10912" y="712"/>
                  <a:pt x="11782" y="1817"/>
                  <a:pt x="12707" y="2767"/>
                </a:cubicBezTo>
                <a:cubicBezTo>
                  <a:pt x="14027" y="4122"/>
                  <a:pt x="15469" y="5139"/>
                  <a:pt x="16947" y="5740"/>
                </a:cubicBezTo>
                <a:cubicBezTo>
                  <a:pt x="18039" y="6185"/>
                  <a:pt x="19231" y="6512"/>
                  <a:pt x="19893" y="8184"/>
                </a:cubicBezTo>
                <a:cubicBezTo>
                  <a:pt x="20347" y="9331"/>
                  <a:pt x="20412" y="10820"/>
                  <a:pt x="20253" y="12216"/>
                </a:cubicBezTo>
                <a:cubicBezTo>
                  <a:pt x="19820" y="16011"/>
                  <a:pt x="18036" y="18587"/>
                  <a:pt x="16026" y="19833"/>
                </a:cubicBezTo>
                <a:cubicBezTo>
                  <a:pt x="14328" y="20885"/>
                  <a:pt x="12501" y="21059"/>
                  <a:pt x="10735" y="20417"/>
                </a:cubicBezTo>
                <a:cubicBezTo>
                  <a:pt x="8651" y="19659"/>
                  <a:pt x="6726" y="17799"/>
                  <a:pt x="4630" y="17166"/>
                </a:cubicBezTo>
                <a:cubicBezTo>
                  <a:pt x="3162" y="16723"/>
                  <a:pt x="1519" y="16710"/>
                  <a:pt x="602" y="14526"/>
                </a:cubicBezTo>
                <a:close/>
              </a:path>
            </a:pathLst>
          </a:custGeom>
          <a:solidFill>
            <a:srgbClr val="F7F7F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E4BF3ABC-44B1-4E71-82F3-C83510AD2A6C}"/>
              </a:ext>
            </a:extLst>
          </p:cNvPr>
          <p:cNvSpPr>
            <a:spLocks noGrp="1"/>
          </p:cNvSpPr>
          <p:nvPr>
            <p:ph type="pic" sz="half" idx="13"/>
          </p:nvPr>
        </p:nvSpPr>
        <p:spPr>
          <a:xfrm>
            <a:off x="16726259" y="252015"/>
            <a:ext cx="7671185" cy="10134597"/>
          </a:xfrm>
          <a:custGeom>
            <a:avLst/>
            <a:gdLst>
              <a:gd name="connsiteX0" fmla="*/ 6723891 w 7671185"/>
              <a:gd name="connsiteY0" fmla="*/ 0 h 10134597"/>
              <a:gd name="connsiteX1" fmla="*/ 6728715 w 7671185"/>
              <a:gd name="connsiteY1" fmla="*/ 0 h 10134597"/>
              <a:gd name="connsiteX2" fmla="*/ 6964091 w 7671185"/>
              <a:gd name="connsiteY2" fmla="*/ 4316 h 10134597"/>
              <a:gd name="connsiteX3" fmla="*/ 7437357 w 7671185"/>
              <a:gd name="connsiteY3" fmla="*/ 45273 h 10134597"/>
              <a:gd name="connsiteX4" fmla="*/ 7671185 w 7671185"/>
              <a:gd name="connsiteY4" fmla="*/ 81582 h 10134597"/>
              <a:gd name="connsiteX5" fmla="*/ 7671185 w 7671185"/>
              <a:gd name="connsiteY5" fmla="*/ 10134597 h 10134597"/>
              <a:gd name="connsiteX6" fmla="*/ 7342993 w 7671185"/>
              <a:gd name="connsiteY6" fmla="*/ 10105881 h 10134597"/>
              <a:gd name="connsiteX7" fmla="*/ 6358053 w 7671185"/>
              <a:gd name="connsiteY7" fmla="*/ 9876037 h 10134597"/>
              <a:gd name="connsiteX8" fmla="*/ 3528273 w 7671185"/>
              <a:gd name="connsiteY8" fmla="*/ 8226579 h 10134597"/>
              <a:gd name="connsiteX9" fmla="*/ 99537 w 7671185"/>
              <a:gd name="connsiteY9" fmla="*/ 5330291 h 10134597"/>
              <a:gd name="connsiteX10" fmla="*/ 3625085 w 7671185"/>
              <a:gd name="connsiteY10" fmla="*/ 746535 h 10134597"/>
              <a:gd name="connsiteX11" fmla="*/ 6324781 w 7671185"/>
              <a:gd name="connsiteY11" fmla="*/ 17083 h 101345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671185" h="10134597">
                <a:moveTo>
                  <a:pt x="6723891" y="0"/>
                </a:moveTo>
                <a:lnTo>
                  <a:pt x="6728715" y="0"/>
                </a:lnTo>
                <a:lnTo>
                  <a:pt x="6964091" y="4316"/>
                </a:lnTo>
                <a:cubicBezTo>
                  <a:pt x="7122859" y="10841"/>
                  <a:pt x="7280755" y="24552"/>
                  <a:pt x="7437357" y="45273"/>
                </a:cubicBezTo>
                <a:lnTo>
                  <a:pt x="7671185" y="81582"/>
                </a:lnTo>
                <a:lnTo>
                  <a:pt x="7671185" y="10134597"/>
                </a:lnTo>
                <a:lnTo>
                  <a:pt x="7342993" y="10105881"/>
                </a:lnTo>
                <a:cubicBezTo>
                  <a:pt x="7014149" y="10065561"/>
                  <a:pt x="6684089" y="9990068"/>
                  <a:pt x="6358053" y="9876037"/>
                </a:cubicBezTo>
                <a:cubicBezTo>
                  <a:pt x="5321371" y="9514236"/>
                  <a:pt x="4473417" y="8780309"/>
                  <a:pt x="3528273" y="8226579"/>
                </a:cubicBezTo>
                <a:cubicBezTo>
                  <a:pt x="2175537" y="7433995"/>
                  <a:pt x="519559" y="6846009"/>
                  <a:pt x="99537" y="5330291"/>
                </a:cubicBezTo>
                <a:cubicBezTo>
                  <a:pt x="-465516" y="3289469"/>
                  <a:pt x="1464703" y="1616548"/>
                  <a:pt x="3625085" y="746535"/>
                </a:cubicBezTo>
                <a:cubicBezTo>
                  <a:pt x="4495265" y="396289"/>
                  <a:pt x="5394575" y="91312"/>
                  <a:pt x="6324781" y="17083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AEDA7C7B-3934-45A0-B9B9-15CD2FB3EE04}"/>
              </a:ext>
            </a:extLst>
          </p:cNvPr>
          <p:cNvSpPr>
            <a:spLocks noGrp="1"/>
          </p:cNvSpPr>
          <p:nvPr>
            <p:ph type="pic" sz="half" idx="14"/>
          </p:nvPr>
        </p:nvSpPr>
        <p:spPr>
          <a:xfrm>
            <a:off x="-7542" y="2824789"/>
            <a:ext cx="8011006" cy="10577400"/>
          </a:xfrm>
          <a:custGeom>
            <a:avLst/>
            <a:gdLst>
              <a:gd name="connsiteX0" fmla="*/ 0 w 8011006"/>
              <a:gd name="connsiteY0" fmla="*/ 0 h 10577400"/>
              <a:gd name="connsiteX1" fmla="*/ 75187 w 8011006"/>
              <a:gd name="connsiteY1" fmla="*/ 0 h 10577400"/>
              <a:gd name="connsiteX2" fmla="*/ 342725 w 8011006"/>
              <a:gd name="connsiteY2" fmla="*/ 23414 h 10577400"/>
              <a:gd name="connsiteX3" fmla="*/ 1371344 w 8011006"/>
              <a:gd name="connsiteY3" fmla="*/ 263446 h 10577400"/>
              <a:gd name="connsiteX4" fmla="*/ 4326461 w 8011006"/>
              <a:gd name="connsiteY4" fmla="*/ 1986023 h 10577400"/>
              <a:gd name="connsiteX5" fmla="*/ 7907061 w 8011006"/>
              <a:gd name="connsiteY5" fmla="*/ 5010702 h 10577400"/>
              <a:gd name="connsiteX6" fmla="*/ 4224967 w 8011006"/>
              <a:gd name="connsiteY6" fmla="*/ 9797164 h 10577400"/>
              <a:gd name="connsiteX7" fmla="*/ 987399 w 8011006"/>
              <a:gd name="connsiteY7" fmla="*/ 10577347 h 10577400"/>
              <a:gd name="connsiteX8" fmla="*/ 0 w 8011006"/>
              <a:gd name="connsiteY8" fmla="*/ 10492076 h 1057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011006" h="10577400">
                <a:moveTo>
                  <a:pt x="0" y="0"/>
                </a:moveTo>
                <a:lnTo>
                  <a:pt x="75187" y="0"/>
                </a:lnTo>
                <a:lnTo>
                  <a:pt x="342725" y="23414"/>
                </a:lnTo>
                <a:cubicBezTo>
                  <a:pt x="686041" y="65521"/>
                  <a:pt x="1030573" y="144360"/>
                  <a:pt x="1371344" y="263446"/>
                </a:cubicBezTo>
                <a:cubicBezTo>
                  <a:pt x="2453943" y="641286"/>
                  <a:pt x="3339062" y="1407747"/>
                  <a:pt x="4326461" y="1986023"/>
                </a:cubicBezTo>
                <a:cubicBezTo>
                  <a:pt x="5739110" y="2813742"/>
                  <a:pt x="7468436" y="3427303"/>
                  <a:pt x="7907061" y="5010702"/>
                </a:cubicBezTo>
                <a:cubicBezTo>
                  <a:pt x="8497140" y="7141503"/>
                  <a:pt x="6481430" y="8888584"/>
                  <a:pt x="4224967" y="9797164"/>
                </a:cubicBezTo>
                <a:cubicBezTo>
                  <a:pt x="3186821" y="10215679"/>
                  <a:pt x="2108550" y="10571956"/>
                  <a:pt x="987399" y="10577347"/>
                </a:cubicBezTo>
                <a:cubicBezTo>
                  <a:pt x="654201" y="10578817"/>
                  <a:pt x="324150" y="10549903"/>
                  <a:pt x="0" y="10492076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grpSp>
        <p:nvGrpSpPr>
          <p:cNvPr id="612" name="Group"/>
          <p:cNvGrpSpPr/>
          <p:nvPr/>
        </p:nvGrpSpPr>
        <p:grpSpPr>
          <a:xfrm>
            <a:off x="-32941" y="2225811"/>
            <a:ext cx="8907942" cy="11769069"/>
            <a:chOff x="0" y="0"/>
            <a:chExt cx="8907940" cy="11769067"/>
          </a:xfrm>
        </p:grpSpPr>
        <p:sp>
          <p:nvSpPr>
            <p:cNvPr id="609" name="Shape"/>
            <p:cNvSpPr/>
            <p:nvPr/>
          </p:nvSpPr>
          <p:spPr>
            <a:xfrm>
              <a:off x="0" y="422943"/>
              <a:ext cx="8267693" cy="10923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64" h="21597" extrusionOk="0">
                  <a:moveTo>
                    <a:pt x="0" y="0"/>
                  </a:moveTo>
                  <a:lnTo>
                    <a:pt x="0" y="21423"/>
                  </a:lnTo>
                  <a:cubicBezTo>
                    <a:pt x="824" y="21541"/>
                    <a:pt x="1663" y="21600"/>
                    <a:pt x="2510" y="21597"/>
                  </a:cubicBezTo>
                  <a:cubicBezTo>
                    <a:pt x="5360" y="21586"/>
                    <a:pt x="8101" y="20859"/>
                    <a:pt x="10740" y="20005"/>
                  </a:cubicBezTo>
                  <a:cubicBezTo>
                    <a:pt x="16476" y="18151"/>
                    <a:pt x="21600" y="14586"/>
                    <a:pt x="20100" y="10238"/>
                  </a:cubicBezTo>
                  <a:cubicBezTo>
                    <a:pt x="18985" y="7007"/>
                    <a:pt x="14589" y="5755"/>
                    <a:pt x="10998" y="4066"/>
                  </a:cubicBezTo>
                  <a:cubicBezTo>
                    <a:pt x="8488" y="2886"/>
                    <a:pt x="6238" y="1322"/>
                    <a:pt x="3486" y="551"/>
                  </a:cubicBezTo>
                  <a:cubicBezTo>
                    <a:pt x="2331" y="227"/>
                    <a:pt x="1159" y="49"/>
                    <a:pt x="0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610" name="Shape"/>
            <p:cNvSpPr/>
            <p:nvPr/>
          </p:nvSpPr>
          <p:spPr>
            <a:xfrm>
              <a:off x="0" y="204891"/>
              <a:ext cx="8597779" cy="113592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64" h="21597" extrusionOk="0">
                  <a:moveTo>
                    <a:pt x="0" y="0"/>
                  </a:moveTo>
                  <a:lnTo>
                    <a:pt x="0" y="21423"/>
                  </a:lnTo>
                  <a:cubicBezTo>
                    <a:pt x="824" y="21541"/>
                    <a:pt x="1663" y="21600"/>
                    <a:pt x="2510" y="21597"/>
                  </a:cubicBezTo>
                  <a:cubicBezTo>
                    <a:pt x="5360" y="21586"/>
                    <a:pt x="8101" y="20859"/>
                    <a:pt x="10740" y="20005"/>
                  </a:cubicBezTo>
                  <a:cubicBezTo>
                    <a:pt x="16476" y="18151"/>
                    <a:pt x="21600" y="14586"/>
                    <a:pt x="20100" y="10238"/>
                  </a:cubicBezTo>
                  <a:cubicBezTo>
                    <a:pt x="18985" y="7007"/>
                    <a:pt x="14589" y="5755"/>
                    <a:pt x="10998" y="4066"/>
                  </a:cubicBezTo>
                  <a:cubicBezTo>
                    <a:pt x="8488" y="2886"/>
                    <a:pt x="6238" y="1322"/>
                    <a:pt x="3486" y="551"/>
                  </a:cubicBezTo>
                  <a:cubicBezTo>
                    <a:pt x="2331" y="227"/>
                    <a:pt x="1159" y="49"/>
                    <a:pt x="0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611" name="Shape"/>
            <p:cNvSpPr/>
            <p:nvPr/>
          </p:nvSpPr>
          <p:spPr>
            <a:xfrm>
              <a:off x="0" y="0"/>
              <a:ext cx="8907941" cy="11769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64" h="21597" extrusionOk="0">
                  <a:moveTo>
                    <a:pt x="0" y="0"/>
                  </a:moveTo>
                  <a:lnTo>
                    <a:pt x="0" y="21423"/>
                  </a:lnTo>
                  <a:cubicBezTo>
                    <a:pt x="824" y="21541"/>
                    <a:pt x="1663" y="21600"/>
                    <a:pt x="2510" y="21597"/>
                  </a:cubicBezTo>
                  <a:cubicBezTo>
                    <a:pt x="5360" y="21586"/>
                    <a:pt x="8101" y="20859"/>
                    <a:pt x="10740" y="20005"/>
                  </a:cubicBezTo>
                  <a:cubicBezTo>
                    <a:pt x="16476" y="18151"/>
                    <a:pt x="21600" y="14586"/>
                    <a:pt x="20100" y="10238"/>
                  </a:cubicBezTo>
                  <a:cubicBezTo>
                    <a:pt x="18985" y="7007"/>
                    <a:pt x="14589" y="5755"/>
                    <a:pt x="10998" y="4066"/>
                  </a:cubicBezTo>
                  <a:cubicBezTo>
                    <a:pt x="8488" y="2886"/>
                    <a:pt x="6238" y="1322"/>
                    <a:pt x="3486" y="551"/>
                  </a:cubicBezTo>
                  <a:cubicBezTo>
                    <a:pt x="2331" y="227"/>
                    <a:pt x="1159" y="49"/>
                    <a:pt x="0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grpSp>
        <p:nvGrpSpPr>
          <p:cNvPr id="616" name="Group"/>
          <p:cNvGrpSpPr/>
          <p:nvPr/>
        </p:nvGrpSpPr>
        <p:grpSpPr>
          <a:xfrm rot="10800000">
            <a:off x="15867673" y="-565250"/>
            <a:ext cx="8907942" cy="11769069"/>
            <a:chOff x="0" y="0"/>
            <a:chExt cx="8907940" cy="11769067"/>
          </a:xfrm>
        </p:grpSpPr>
        <p:sp>
          <p:nvSpPr>
            <p:cNvPr id="613" name="Shape"/>
            <p:cNvSpPr/>
            <p:nvPr/>
          </p:nvSpPr>
          <p:spPr>
            <a:xfrm>
              <a:off x="0" y="422943"/>
              <a:ext cx="8267693" cy="10923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64" h="21597" extrusionOk="0">
                  <a:moveTo>
                    <a:pt x="0" y="0"/>
                  </a:moveTo>
                  <a:lnTo>
                    <a:pt x="0" y="21423"/>
                  </a:lnTo>
                  <a:cubicBezTo>
                    <a:pt x="824" y="21541"/>
                    <a:pt x="1663" y="21600"/>
                    <a:pt x="2510" y="21597"/>
                  </a:cubicBezTo>
                  <a:cubicBezTo>
                    <a:pt x="5360" y="21586"/>
                    <a:pt x="8101" y="20859"/>
                    <a:pt x="10740" y="20005"/>
                  </a:cubicBezTo>
                  <a:cubicBezTo>
                    <a:pt x="16476" y="18151"/>
                    <a:pt x="21600" y="14586"/>
                    <a:pt x="20100" y="10238"/>
                  </a:cubicBezTo>
                  <a:cubicBezTo>
                    <a:pt x="18985" y="7007"/>
                    <a:pt x="14589" y="5755"/>
                    <a:pt x="10998" y="4066"/>
                  </a:cubicBezTo>
                  <a:cubicBezTo>
                    <a:pt x="8488" y="2886"/>
                    <a:pt x="6238" y="1322"/>
                    <a:pt x="3486" y="551"/>
                  </a:cubicBezTo>
                  <a:cubicBezTo>
                    <a:pt x="2331" y="227"/>
                    <a:pt x="1159" y="49"/>
                    <a:pt x="0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614" name="Shape"/>
            <p:cNvSpPr/>
            <p:nvPr/>
          </p:nvSpPr>
          <p:spPr>
            <a:xfrm>
              <a:off x="0" y="204891"/>
              <a:ext cx="8597779" cy="113592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64" h="21597" extrusionOk="0">
                  <a:moveTo>
                    <a:pt x="0" y="0"/>
                  </a:moveTo>
                  <a:lnTo>
                    <a:pt x="0" y="21423"/>
                  </a:lnTo>
                  <a:cubicBezTo>
                    <a:pt x="824" y="21541"/>
                    <a:pt x="1663" y="21600"/>
                    <a:pt x="2510" y="21597"/>
                  </a:cubicBezTo>
                  <a:cubicBezTo>
                    <a:pt x="5360" y="21586"/>
                    <a:pt x="8101" y="20859"/>
                    <a:pt x="10740" y="20005"/>
                  </a:cubicBezTo>
                  <a:cubicBezTo>
                    <a:pt x="16476" y="18151"/>
                    <a:pt x="21600" y="14586"/>
                    <a:pt x="20100" y="10238"/>
                  </a:cubicBezTo>
                  <a:cubicBezTo>
                    <a:pt x="18985" y="7007"/>
                    <a:pt x="14589" y="5755"/>
                    <a:pt x="10998" y="4066"/>
                  </a:cubicBezTo>
                  <a:cubicBezTo>
                    <a:pt x="8488" y="2886"/>
                    <a:pt x="6238" y="1322"/>
                    <a:pt x="3486" y="551"/>
                  </a:cubicBezTo>
                  <a:cubicBezTo>
                    <a:pt x="2331" y="227"/>
                    <a:pt x="1159" y="49"/>
                    <a:pt x="0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615" name="Shape"/>
            <p:cNvSpPr/>
            <p:nvPr/>
          </p:nvSpPr>
          <p:spPr>
            <a:xfrm>
              <a:off x="0" y="0"/>
              <a:ext cx="8907941" cy="11769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64" h="21597" extrusionOk="0">
                  <a:moveTo>
                    <a:pt x="0" y="0"/>
                  </a:moveTo>
                  <a:lnTo>
                    <a:pt x="0" y="21423"/>
                  </a:lnTo>
                  <a:cubicBezTo>
                    <a:pt x="824" y="21541"/>
                    <a:pt x="1663" y="21600"/>
                    <a:pt x="2510" y="21597"/>
                  </a:cubicBezTo>
                  <a:cubicBezTo>
                    <a:pt x="5360" y="21586"/>
                    <a:pt x="8101" y="20859"/>
                    <a:pt x="10740" y="20005"/>
                  </a:cubicBezTo>
                  <a:cubicBezTo>
                    <a:pt x="16476" y="18151"/>
                    <a:pt x="21600" y="14586"/>
                    <a:pt x="20100" y="10238"/>
                  </a:cubicBezTo>
                  <a:cubicBezTo>
                    <a:pt x="18985" y="7007"/>
                    <a:pt x="14589" y="5755"/>
                    <a:pt x="10998" y="4066"/>
                  </a:cubicBezTo>
                  <a:cubicBezTo>
                    <a:pt x="8488" y="2886"/>
                    <a:pt x="6238" y="1322"/>
                    <a:pt x="3486" y="551"/>
                  </a:cubicBezTo>
                  <a:cubicBezTo>
                    <a:pt x="2331" y="227"/>
                    <a:pt x="1159" y="49"/>
                    <a:pt x="0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6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2" name="Group"/>
          <p:cNvGrpSpPr/>
          <p:nvPr/>
        </p:nvGrpSpPr>
        <p:grpSpPr>
          <a:xfrm>
            <a:off x="0" y="6044760"/>
            <a:ext cx="24384000" cy="7497878"/>
            <a:chOff x="0" y="0"/>
            <a:chExt cx="24384000" cy="7497877"/>
          </a:xfrm>
        </p:grpSpPr>
        <p:sp>
          <p:nvSpPr>
            <p:cNvPr id="638" name="Shape"/>
            <p:cNvSpPr/>
            <p:nvPr/>
          </p:nvSpPr>
          <p:spPr>
            <a:xfrm>
              <a:off x="0" y="598602"/>
              <a:ext cx="24384000" cy="6899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0038" y="3794"/>
                    <a:pt x="18224" y="6088"/>
                    <a:pt x="16336" y="6645"/>
                  </a:cubicBezTo>
                  <a:cubicBezTo>
                    <a:pt x="15125" y="7003"/>
                    <a:pt x="13921" y="6639"/>
                    <a:pt x="12725" y="5902"/>
                  </a:cubicBezTo>
                  <a:cubicBezTo>
                    <a:pt x="11385" y="5075"/>
                    <a:pt x="10061" y="3779"/>
                    <a:pt x="8722" y="2894"/>
                  </a:cubicBezTo>
                  <a:cubicBezTo>
                    <a:pt x="5838" y="990"/>
                    <a:pt x="2881" y="1002"/>
                    <a:pt x="0" y="2917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639" name="Shape"/>
            <p:cNvSpPr/>
            <p:nvPr/>
          </p:nvSpPr>
          <p:spPr>
            <a:xfrm>
              <a:off x="0" y="0"/>
              <a:ext cx="24384000" cy="68992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0038" y="3794"/>
                    <a:pt x="18224" y="6088"/>
                    <a:pt x="16336" y="6645"/>
                  </a:cubicBezTo>
                  <a:cubicBezTo>
                    <a:pt x="15125" y="7003"/>
                    <a:pt x="13921" y="6639"/>
                    <a:pt x="12725" y="5902"/>
                  </a:cubicBezTo>
                  <a:cubicBezTo>
                    <a:pt x="11385" y="5075"/>
                    <a:pt x="10061" y="3779"/>
                    <a:pt x="8722" y="2894"/>
                  </a:cubicBezTo>
                  <a:cubicBezTo>
                    <a:pt x="5838" y="990"/>
                    <a:pt x="2881" y="1002"/>
                    <a:pt x="0" y="2917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12700" cap="flat">
              <a:solidFill>
                <a:srgbClr val="808080">
                  <a:alpha val="1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640" name="Shape"/>
            <p:cNvSpPr/>
            <p:nvPr/>
          </p:nvSpPr>
          <p:spPr>
            <a:xfrm>
              <a:off x="0" y="214724"/>
              <a:ext cx="24384000" cy="6899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0038" y="3794"/>
                    <a:pt x="18224" y="6088"/>
                    <a:pt x="16336" y="6645"/>
                  </a:cubicBezTo>
                  <a:cubicBezTo>
                    <a:pt x="15125" y="7003"/>
                    <a:pt x="13921" y="6639"/>
                    <a:pt x="12725" y="5902"/>
                  </a:cubicBezTo>
                  <a:cubicBezTo>
                    <a:pt x="11385" y="5075"/>
                    <a:pt x="10061" y="3779"/>
                    <a:pt x="8722" y="2894"/>
                  </a:cubicBezTo>
                  <a:cubicBezTo>
                    <a:pt x="5838" y="990"/>
                    <a:pt x="2881" y="1002"/>
                    <a:pt x="0" y="2917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641" name="Shape"/>
            <p:cNvSpPr/>
            <p:nvPr/>
          </p:nvSpPr>
          <p:spPr>
            <a:xfrm>
              <a:off x="0" y="400991"/>
              <a:ext cx="24384000" cy="6899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0038" y="3794"/>
                    <a:pt x="18224" y="6088"/>
                    <a:pt x="16336" y="6645"/>
                  </a:cubicBezTo>
                  <a:cubicBezTo>
                    <a:pt x="15125" y="7003"/>
                    <a:pt x="13921" y="6639"/>
                    <a:pt x="12725" y="5902"/>
                  </a:cubicBezTo>
                  <a:cubicBezTo>
                    <a:pt x="11385" y="5075"/>
                    <a:pt x="10061" y="3779"/>
                    <a:pt x="8722" y="2894"/>
                  </a:cubicBezTo>
                  <a:cubicBezTo>
                    <a:pt x="5838" y="990"/>
                    <a:pt x="2881" y="1002"/>
                    <a:pt x="0" y="2917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849DDA18-7141-4090-A5DE-BB1FB5B099BB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0" y="6843713"/>
            <a:ext cx="24384000" cy="6881593"/>
          </a:xfrm>
          <a:custGeom>
            <a:avLst/>
            <a:gdLst>
              <a:gd name="connsiteX0" fmla="*/ 24384000 w 24384000"/>
              <a:gd name="connsiteY0" fmla="*/ 0 h 6881593"/>
              <a:gd name="connsiteX1" fmla="*/ 24384000 w 24384000"/>
              <a:gd name="connsiteY1" fmla="*/ 6881593 h 6881593"/>
              <a:gd name="connsiteX2" fmla="*/ 0 w 24384000"/>
              <a:gd name="connsiteY2" fmla="*/ 6881593 h 6881593"/>
              <a:gd name="connsiteX3" fmla="*/ 0 w 24384000"/>
              <a:gd name="connsiteY3" fmla="*/ 931722 h 6881593"/>
              <a:gd name="connsiteX4" fmla="*/ 9846169 w 24384000"/>
              <a:gd name="connsiteY4" fmla="*/ 924375 h 6881593"/>
              <a:gd name="connsiteX5" fmla="*/ 14365111 w 24384000"/>
              <a:gd name="connsiteY5" fmla="*/ 1885163 h 6881593"/>
              <a:gd name="connsiteX6" fmla="*/ 18441528 w 24384000"/>
              <a:gd name="connsiteY6" fmla="*/ 2122486 h 6881593"/>
              <a:gd name="connsiteX7" fmla="*/ 24384000 w 24384000"/>
              <a:gd name="connsiteY7" fmla="*/ 0 h 6881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384000" h="6881593">
                <a:moveTo>
                  <a:pt x="24384000" y="0"/>
                </a:moveTo>
                <a:lnTo>
                  <a:pt x="24384000" y="6881593"/>
                </a:lnTo>
                <a:lnTo>
                  <a:pt x="0" y="6881593"/>
                </a:lnTo>
                <a:lnTo>
                  <a:pt x="0" y="931722"/>
                </a:lnTo>
                <a:cubicBezTo>
                  <a:pt x="3252330" y="320050"/>
                  <a:pt x="6590454" y="316217"/>
                  <a:pt x="9846169" y="924375"/>
                </a:cubicBezTo>
                <a:cubicBezTo>
                  <a:pt x="11357752" y="1207054"/>
                  <a:pt x="12852400" y="1621010"/>
                  <a:pt x="14365111" y="1885163"/>
                </a:cubicBezTo>
                <a:cubicBezTo>
                  <a:pt x="15715262" y="2120569"/>
                  <a:pt x="17074444" y="2236835"/>
                  <a:pt x="18441528" y="2122486"/>
                </a:cubicBezTo>
                <a:cubicBezTo>
                  <a:pt x="20572872" y="1944574"/>
                  <a:pt x="22620676" y="1211845"/>
                  <a:pt x="24384000" y="0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grpSp>
        <p:nvGrpSpPr>
          <p:cNvPr id="637" name="Group"/>
          <p:cNvGrpSpPr/>
          <p:nvPr/>
        </p:nvGrpSpPr>
        <p:grpSpPr>
          <a:xfrm>
            <a:off x="-2412913" y="-1615024"/>
            <a:ext cx="6633648" cy="6384255"/>
            <a:chOff x="0" y="0"/>
            <a:chExt cx="6633647" cy="6384253"/>
          </a:xfrm>
        </p:grpSpPr>
        <p:sp>
          <p:nvSpPr>
            <p:cNvPr id="624" name="Shape"/>
            <p:cNvSpPr/>
            <p:nvPr/>
          </p:nvSpPr>
          <p:spPr>
            <a:xfrm rot="8418426" flipH="1">
              <a:off x="486601" y="1405106"/>
              <a:ext cx="2361459" cy="15539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8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625" name="Shape"/>
            <p:cNvSpPr/>
            <p:nvPr/>
          </p:nvSpPr>
          <p:spPr>
            <a:xfrm rot="8418426" flipH="1">
              <a:off x="488911" y="1402518"/>
              <a:ext cx="2536503" cy="16691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8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626" name="Shape"/>
            <p:cNvSpPr/>
            <p:nvPr/>
          </p:nvSpPr>
          <p:spPr>
            <a:xfrm rot="8418426" flipH="1">
              <a:off x="490420" y="1400828"/>
              <a:ext cx="2650918" cy="1744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7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627" name="Shape"/>
            <p:cNvSpPr/>
            <p:nvPr/>
          </p:nvSpPr>
          <p:spPr>
            <a:xfrm rot="8418426" flipH="1">
              <a:off x="491924" y="1399142"/>
              <a:ext cx="2764936" cy="18194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7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628" name="Shape"/>
            <p:cNvSpPr/>
            <p:nvPr/>
          </p:nvSpPr>
          <p:spPr>
            <a:xfrm rot="8418426" flipH="1">
              <a:off x="493805" y="1397036"/>
              <a:ext cx="2907457" cy="1913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64999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629" name="Shape"/>
            <p:cNvSpPr/>
            <p:nvPr/>
          </p:nvSpPr>
          <p:spPr>
            <a:xfrm rot="8418426" flipH="1">
              <a:off x="496062" y="1394509"/>
              <a:ext cx="3078484" cy="20257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630" name="Shape"/>
            <p:cNvSpPr/>
            <p:nvPr/>
          </p:nvSpPr>
          <p:spPr>
            <a:xfrm rot="8418426" flipH="1">
              <a:off x="498694" y="1391560"/>
              <a:ext cx="3278016" cy="21570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5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631" name="Shape"/>
            <p:cNvSpPr/>
            <p:nvPr/>
          </p:nvSpPr>
          <p:spPr>
            <a:xfrm rot="8418426" flipH="1">
              <a:off x="501703" y="1388190"/>
              <a:ext cx="3506051" cy="2307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632" name="Shape"/>
            <p:cNvSpPr/>
            <p:nvPr/>
          </p:nvSpPr>
          <p:spPr>
            <a:xfrm rot="8418426" flipH="1">
              <a:off x="505087" y="1384398"/>
              <a:ext cx="3762592" cy="2475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633" name="Shape"/>
            <p:cNvSpPr/>
            <p:nvPr/>
          </p:nvSpPr>
          <p:spPr>
            <a:xfrm rot="8418426" flipH="1">
              <a:off x="509600" y="1379343"/>
              <a:ext cx="4104646" cy="2701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634" name="Shape"/>
            <p:cNvSpPr/>
            <p:nvPr/>
          </p:nvSpPr>
          <p:spPr>
            <a:xfrm rot="8418426" flipH="1">
              <a:off x="514865" y="1373446"/>
              <a:ext cx="4503708" cy="29636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635" name="Shape"/>
            <p:cNvSpPr/>
            <p:nvPr/>
          </p:nvSpPr>
          <p:spPr>
            <a:xfrm rot="8418426" flipH="1">
              <a:off x="520883" y="1366705"/>
              <a:ext cx="4959779" cy="32637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2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636" name="Shape"/>
            <p:cNvSpPr/>
            <p:nvPr/>
          </p:nvSpPr>
          <p:spPr>
            <a:xfrm rot="8418426" flipH="1">
              <a:off x="529007" y="1357604"/>
              <a:ext cx="5575632" cy="3669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6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6.png"/>
          <p:cNvSpPr>
            <a:spLocks noGrp="1"/>
          </p:cNvSpPr>
          <p:nvPr>
            <p:ph type="pic" idx="13"/>
          </p:nvPr>
        </p:nvSpPr>
        <p:spPr>
          <a:xfrm>
            <a:off x="-1" y="0"/>
            <a:ext cx="24384001" cy="13716000"/>
          </a:xfrm>
          <a:prstGeom prst="rect">
            <a:avLst/>
          </a:prstGeom>
          <a:solidFill>
            <a:schemeClr val="accent1">
              <a:lumMod val="50000"/>
              <a:lumOff val="50000"/>
            </a:schemeClr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7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Shape"/>
          <p:cNvSpPr/>
          <p:nvPr/>
        </p:nvSpPr>
        <p:spPr>
          <a:xfrm>
            <a:off x="-1" y="22820"/>
            <a:ext cx="24384001" cy="72213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481" extrusionOk="0">
                <a:moveTo>
                  <a:pt x="0" y="0"/>
                </a:moveTo>
                <a:lnTo>
                  <a:pt x="21600" y="0"/>
                </a:lnTo>
                <a:lnTo>
                  <a:pt x="21600" y="16570"/>
                </a:lnTo>
                <a:cubicBezTo>
                  <a:pt x="19126" y="20725"/>
                  <a:pt x="16249" y="21600"/>
                  <a:pt x="13583" y="19048"/>
                </a:cubicBezTo>
                <a:cubicBezTo>
                  <a:pt x="10981" y="16556"/>
                  <a:pt x="8707" y="10822"/>
                  <a:pt x="5968" y="9864"/>
                </a:cubicBezTo>
                <a:cubicBezTo>
                  <a:pt x="3765" y="9094"/>
                  <a:pt x="1570" y="11560"/>
                  <a:pt x="0" y="16570"/>
                </a:cubicBezTo>
                <a:lnTo>
                  <a:pt x="0" y="0"/>
                </a:lnTo>
                <a:close/>
              </a:path>
            </a:pathLst>
          </a:custGeom>
          <a:solidFill>
            <a:srgbClr val="F7F7F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2C0E13E-1DAC-43AF-B2FD-65166A51E9DA}"/>
              </a:ext>
            </a:extLst>
          </p:cNvPr>
          <p:cNvSpPr>
            <a:spLocks noGrp="1"/>
          </p:cNvSpPr>
          <p:nvPr>
            <p:ph type="pic" sz="half" idx="13"/>
          </p:nvPr>
        </p:nvSpPr>
        <p:spPr>
          <a:xfrm>
            <a:off x="2678121" y="1662009"/>
            <a:ext cx="9007219" cy="10589538"/>
          </a:xfrm>
          <a:custGeom>
            <a:avLst/>
            <a:gdLst>
              <a:gd name="connsiteX0" fmla="*/ 5814880 w 9007219"/>
              <a:gd name="connsiteY0" fmla="*/ 0 h 10589538"/>
              <a:gd name="connsiteX1" fmla="*/ 5815057 w 9007219"/>
              <a:gd name="connsiteY1" fmla="*/ 0 h 10589538"/>
              <a:gd name="connsiteX2" fmla="*/ 5991441 w 9007219"/>
              <a:gd name="connsiteY2" fmla="*/ 6203 h 10589538"/>
              <a:gd name="connsiteX3" fmla="*/ 8944345 w 9007219"/>
              <a:gd name="connsiteY3" fmla="*/ 4150947 h 10589538"/>
              <a:gd name="connsiteX4" fmla="*/ 8468395 w 9007219"/>
              <a:gd name="connsiteY4" fmla="*/ 7928533 h 10589538"/>
              <a:gd name="connsiteX5" fmla="*/ 7154244 w 9007219"/>
              <a:gd name="connsiteY5" fmla="*/ 9555330 h 10589538"/>
              <a:gd name="connsiteX6" fmla="*/ 4918159 w 9007219"/>
              <a:gd name="connsiteY6" fmla="*/ 10571214 h 10589538"/>
              <a:gd name="connsiteX7" fmla="*/ 2343181 w 9007219"/>
              <a:gd name="connsiteY7" fmla="*/ 9951411 h 10589538"/>
              <a:gd name="connsiteX8" fmla="*/ 169235 w 9007219"/>
              <a:gd name="connsiteY8" fmla="*/ 5585136 h 10589538"/>
              <a:gd name="connsiteX9" fmla="*/ 1946556 w 9007219"/>
              <a:gd name="connsiteY9" fmla="*/ 3336561 h 10589538"/>
              <a:gd name="connsiteX10" fmla="*/ 5646677 w 9007219"/>
              <a:gd name="connsiteY10" fmla="*/ 5459 h 10589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007219" h="10589538">
                <a:moveTo>
                  <a:pt x="5814880" y="0"/>
                </a:moveTo>
                <a:lnTo>
                  <a:pt x="5815057" y="0"/>
                </a:lnTo>
                <a:lnTo>
                  <a:pt x="5991441" y="6203"/>
                </a:lnTo>
                <a:cubicBezTo>
                  <a:pt x="7787784" y="131419"/>
                  <a:pt x="8742837" y="2130523"/>
                  <a:pt x="8944345" y="4150947"/>
                </a:cubicBezTo>
                <a:cubicBezTo>
                  <a:pt x="9075231" y="5461175"/>
                  <a:pt x="9039535" y="6777823"/>
                  <a:pt x="8468395" y="7928533"/>
                </a:cubicBezTo>
                <a:cubicBezTo>
                  <a:pt x="8162112" y="8545867"/>
                  <a:pt x="7704230" y="9097516"/>
                  <a:pt x="7154244" y="9555330"/>
                </a:cubicBezTo>
                <a:cubicBezTo>
                  <a:pt x="6511270" y="10090682"/>
                  <a:pt x="5750631" y="10484293"/>
                  <a:pt x="4918159" y="10571214"/>
                </a:cubicBezTo>
                <a:cubicBezTo>
                  <a:pt x="4018702" y="10665049"/>
                  <a:pt x="3133787" y="10389471"/>
                  <a:pt x="2343181" y="9951411"/>
                </a:cubicBezTo>
                <a:cubicBezTo>
                  <a:pt x="683525" y="9031831"/>
                  <a:pt x="-443772" y="7278111"/>
                  <a:pt x="169235" y="5585136"/>
                </a:cubicBezTo>
                <a:cubicBezTo>
                  <a:pt x="500197" y="4671976"/>
                  <a:pt x="1315922" y="4067483"/>
                  <a:pt x="1946556" y="3336561"/>
                </a:cubicBezTo>
                <a:cubicBezTo>
                  <a:pt x="3094125" y="2007951"/>
                  <a:pt x="3936057" y="119919"/>
                  <a:pt x="5646677" y="5459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grpSp>
        <p:nvGrpSpPr>
          <p:cNvPr id="660" name="Group"/>
          <p:cNvGrpSpPr/>
          <p:nvPr/>
        </p:nvGrpSpPr>
        <p:grpSpPr>
          <a:xfrm>
            <a:off x="910723" y="567020"/>
            <a:ext cx="10870088" cy="12779379"/>
            <a:chOff x="0" y="0"/>
            <a:chExt cx="10870087" cy="12779378"/>
          </a:xfrm>
        </p:grpSpPr>
        <p:sp>
          <p:nvSpPr>
            <p:cNvPr id="655" name="Shape"/>
            <p:cNvSpPr/>
            <p:nvPr/>
          </p:nvSpPr>
          <p:spPr>
            <a:xfrm>
              <a:off x="1086949" y="638930"/>
              <a:ext cx="9783132" cy="11501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9" h="21442" extrusionOk="0">
                  <a:moveTo>
                    <a:pt x="13195" y="0"/>
                  </a:moveTo>
                  <a:cubicBezTo>
                    <a:pt x="9054" y="-5"/>
                    <a:pt x="7105" y="3979"/>
                    <a:pt x="4417" y="6756"/>
                  </a:cubicBezTo>
                  <a:cubicBezTo>
                    <a:pt x="2986" y="8236"/>
                    <a:pt x="1135" y="9460"/>
                    <a:pt x="384" y="11309"/>
                  </a:cubicBezTo>
                  <a:cubicBezTo>
                    <a:pt x="-1007" y="14737"/>
                    <a:pt x="1551" y="18288"/>
                    <a:pt x="5317" y="20150"/>
                  </a:cubicBezTo>
                  <a:cubicBezTo>
                    <a:pt x="7111" y="21037"/>
                    <a:pt x="9119" y="21595"/>
                    <a:pt x="11160" y="21405"/>
                  </a:cubicBezTo>
                  <a:cubicBezTo>
                    <a:pt x="13049" y="21229"/>
                    <a:pt x="14775" y="20432"/>
                    <a:pt x="16234" y="19348"/>
                  </a:cubicBezTo>
                  <a:cubicBezTo>
                    <a:pt x="17482" y="18421"/>
                    <a:pt x="18521" y="17304"/>
                    <a:pt x="19216" y="16054"/>
                  </a:cubicBezTo>
                  <a:cubicBezTo>
                    <a:pt x="20512" y="13724"/>
                    <a:pt x="20593" y="11058"/>
                    <a:pt x="20296" y="8405"/>
                  </a:cubicBezTo>
                  <a:cubicBezTo>
                    <a:pt x="19824" y="4182"/>
                    <a:pt x="17530" y="5"/>
                    <a:pt x="13195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656" name="Shape"/>
            <p:cNvSpPr/>
            <p:nvPr/>
          </p:nvSpPr>
          <p:spPr>
            <a:xfrm>
              <a:off x="708208" y="416299"/>
              <a:ext cx="10161865" cy="119467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9" h="21442" extrusionOk="0">
                  <a:moveTo>
                    <a:pt x="13195" y="0"/>
                  </a:moveTo>
                  <a:cubicBezTo>
                    <a:pt x="9054" y="-5"/>
                    <a:pt x="7105" y="3979"/>
                    <a:pt x="4417" y="6756"/>
                  </a:cubicBezTo>
                  <a:cubicBezTo>
                    <a:pt x="2986" y="8236"/>
                    <a:pt x="1135" y="9460"/>
                    <a:pt x="384" y="11309"/>
                  </a:cubicBezTo>
                  <a:cubicBezTo>
                    <a:pt x="-1007" y="14737"/>
                    <a:pt x="1551" y="18288"/>
                    <a:pt x="5317" y="20150"/>
                  </a:cubicBezTo>
                  <a:cubicBezTo>
                    <a:pt x="7111" y="21037"/>
                    <a:pt x="9119" y="21595"/>
                    <a:pt x="11160" y="21405"/>
                  </a:cubicBezTo>
                  <a:cubicBezTo>
                    <a:pt x="13049" y="21229"/>
                    <a:pt x="14775" y="20432"/>
                    <a:pt x="16234" y="19348"/>
                  </a:cubicBezTo>
                  <a:cubicBezTo>
                    <a:pt x="17482" y="18421"/>
                    <a:pt x="18521" y="17304"/>
                    <a:pt x="19216" y="16054"/>
                  </a:cubicBezTo>
                  <a:cubicBezTo>
                    <a:pt x="20512" y="13724"/>
                    <a:pt x="20593" y="11058"/>
                    <a:pt x="20296" y="8405"/>
                  </a:cubicBezTo>
                  <a:cubicBezTo>
                    <a:pt x="19824" y="4182"/>
                    <a:pt x="17530" y="5"/>
                    <a:pt x="13195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657" name="Shape"/>
            <p:cNvSpPr/>
            <p:nvPr/>
          </p:nvSpPr>
          <p:spPr>
            <a:xfrm>
              <a:off x="334841" y="196826"/>
              <a:ext cx="10535225" cy="12385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9" h="21442" extrusionOk="0">
                  <a:moveTo>
                    <a:pt x="13195" y="0"/>
                  </a:moveTo>
                  <a:cubicBezTo>
                    <a:pt x="9054" y="-5"/>
                    <a:pt x="7105" y="3979"/>
                    <a:pt x="4417" y="6756"/>
                  </a:cubicBezTo>
                  <a:cubicBezTo>
                    <a:pt x="2986" y="8236"/>
                    <a:pt x="1135" y="9460"/>
                    <a:pt x="384" y="11309"/>
                  </a:cubicBezTo>
                  <a:cubicBezTo>
                    <a:pt x="-1007" y="14737"/>
                    <a:pt x="1551" y="18288"/>
                    <a:pt x="5317" y="20150"/>
                  </a:cubicBezTo>
                  <a:cubicBezTo>
                    <a:pt x="7111" y="21037"/>
                    <a:pt x="9119" y="21595"/>
                    <a:pt x="11160" y="21405"/>
                  </a:cubicBezTo>
                  <a:cubicBezTo>
                    <a:pt x="13049" y="21229"/>
                    <a:pt x="14775" y="20432"/>
                    <a:pt x="16234" y="19348"/>
                  </a:cubicBezTo>
                  <a:cubicBezTo>
                    <a:pt x="17482" y="18421"/>
                    <a:pt x="18521" y="17304"/>
                    <a:pt x="19216" y="16054"/>
                  </a:cubicBezTo>
                  <a:cubicBezTo>
                    <a:pt x="20512" y="13724"/>
                    <a:pt x="20593" y="11058"/>
                    <a:pt x="20296" y="8405"/>
                  </a:cubicBezTo>
                  <a:cubicBezTo>
                    <a:pt x="19824" y="4182"/>
                    <a:pt x="17530" y="5"/>
                    <a:pt x="13195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658" name="Shape"/>
            <p:cNvSpPr/>
            <p:nvPr/>
          </p:nvSpPr>
          <p:spPr>
            <a:xfrm>
              <a:off x="-1" y="0"/>
              <a:ext cx="10870061" cy="12779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9" h="21442" extrusionOk="0">
                  <a:moveTo>
                    <a:pt x="13195" y="0"/>
                  </a:moveTo>
                  <a:cubicBezTo>
                    <a:pt x="9054" y="-5"/>
                    <a:pt x="7105" y="3979"/>
                    <a:pt x="4417" y="6756"/>
                  </a:cubicBezTo>
                  <a:cubicBezTo>
                    <a:pt x="2986" y="8236"/>
                    <a:pt x="1135" y="9460"/>
                    <a:pt x="384" y="11309"/>
                  </a:cubicBezTo>
                  <a:cubicBezTo>
                    <a:pt x="-1007" y="14737"/>
                    <a:pt x="1551" y="18288"/>
                    <a:pt x="5317" y="20150"/>
                  </a:cubicBezTo>
                  <a:cubicBezTo>
                    <a:pt x="7111" y="21037"/>
                    <a:pt x="9119" y="21595"/>
                    <a:pt x="11160" y="21405"/>
                  </a:cubicBezTo>
                  <a:cubicBezTo>
                    <a:pt x="13049" y="21229"/>
                    <a:pt x="14775" y="20432"/>
                    <a:pt x="16234" y="19348"/>
                  </a:cubicBezTo>
                  <a:cubicBezTo>
                    <a:pt x="17482" y="18421"/>
                    <a:pt x="18521" y="17304"/>
                    <a:pt x="19216" y="16054"/>
                  </a:cubicBezTo>
                  <a:cubicBezTo>
                    <a:pt x="20512" y="13724"/>
                    <a:pt x="20593" y="11058"/>
                    <a:pt x="20296" y="8405"/>
                  </a:cubicBezTo>
                  <a:cubicBezTo>
                    <a:pt x="19824" y="4182"/>
                    <a:pt x="17530" y="5"/>
                    <a:pt x="13195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1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659" name="Shape"/>
            <p:cNvSpPr/>
            <p:nvPr/>
          </p:nvSpPr>
          <p:spPr>
            <a:xfrm>
              <a:off x="1486791" y="873964"/>
              <a:ext cx="9383296" cy="110314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9" h="21442" extrusionOk="0">
                  <a:moveTo>
                    <a:pt x="13195" y="0"/>
                  </a:moveTo>
                  <a:cubicBezTo>
                    <a:pt x="9054" y="-5"/>
                    <a:pt x="7105" y="3979"/>
                    <a:pt x="4417" y="6756"/>
                  </a:cubicBezTo>
                  <a:cubicBezTo>
                    <a:pt x="2986" y="8236"/>
                    <a:pt x="1135" y="9460"/>
                    <a:pt x="384" y="11309"/>
                  </a:cubicBezTo>
                  <a:cubicBezTo>
                    <a:pt x="-1007" y="14737"/>
                    <a:pt x="1551" y="18288"/>
                    <a:pt x="5317" y="20150"/>
                  </a:cubicBezTo>
                  <a:cubicBezTo>
                    <a:pt x="7111" y="21037"/>
                    <a:pt x="9119" y="21595"/>
                    <a:pt x="11160" y="21405"/>
                  </a:cubicBezTo>
                  <a:cubicBezTo>
                    <a:pt x="13049" y="21229"/>
                    <a:pt x="14775" y="20432"/>
                    <a:pt x="16234" y="19348"/>
                  </a:cubicBezTo>
                  <a:cubicBezTo>
                    <a:pt x="17482" y="18421"/>
                    <a:pt x="18521" y="17304"/>
                    <a:pt x="19216" y="16054"/>
                  </a:cubicBezTo>
                  <a:cubicBezTo>
                    <a:pt x="20512" y="13724"/>
                    <a:pt x="20593" y="11058"/>
                    <a:pt x="20296" y="8405"/>
                  </a:cubicBezTo>
                  <a:cubicBezTo>
                    <a:pt x="19824" y="4182"/>
                    <a:pt x="17530" y="5"/>
                    <a:pt x="13195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66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Shape"/>
          <p:cNvSpPr/>
          <p:nvPr/>
        </p:nvSpPr>
        <p:spPr>
          <a:xfrm>
            <a:off x="1723235" y="656016"/>
            <a:ext cx="20788175" cy="124937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22" h="18976" extrusionOk="0">
                <a:moveTo>
                  <a:pt x="15605" y="1"/>
                </a:moveTo>
                <a:cubicBezTo>
                  <a:pt x="13254" y="-45"/>
                  <a:pt x="10944" y="1607"/>
                  <a:pt x="8553" y="2282"/>
                </a:cubicBezTo>
                <a:cubicBezTo>
                  <a:pt x="6504" y="2861"/>
                  <a:pt x="4213" y="2748"/>
                  <a:pt x="2597" y="4254"/>
                </a:cubicBezTo>
                <a:cubicBezTo>
                  <a:pt x="1382" y="5387"/>
                  <a:pt x="879" y="7108"/>
                  <a:pt x="466" y="8735"/>
                </a:cubicBezTo>
                <a:cubicBezTo>
                  <a:pt x="-134" y="11104"/>
                  <a:pt x="-223" y="13345"/>
                  <a:pt x="607" y="15827"/>
                </a:cubicBezTo>
                <a:cubicBezTo>
                  <a:pt x="2523" y="21555"/>
                  <a:pt x="8491" y="17622"/>
                  <a:pt x="13030" y="18097"/>
                </a:cubicBezTo>
                <a:cubicBezTo>
                  <a:pt x="14722" y="18274"/>
                  <a:pt x="16490" y="18944"/>
                  <a:pt x="17963" y="18006"/>
                </a:cubicBezTo>
                <a:cubicBezTo>
                  <a:pt x="19643" y="16935"/>
                  <a:pt x="20181" y="14519"/>
                  <a:pt x="20552" y="12297"/>
                </a:cubicBezTo>
                <a:cubicBezTo>
                  <a:pt x="21377" y="7350"/>
                  <a:pt x="21051" y="1935"/>
                  <a:pt x="17231" y="337"/>
                </a:cubicBezTo>
                <a:cubicBezTo>
                  <a:pt x="16691" y="111"/>
                  <a:pt x="16147" y="12"/>
                  <a:pt x="15605" y="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9F1E218-4295-451C-AC4E-A0294B9EC76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565002" y="4914934"/>
            <a:ext cx="7465092" cy="6290150"/>
          </a:xfrm>
          <a:custGeom>
            <a:avLst/>
            <a:gdLst>
              <a:gd name="connsiteX0" fmla="*/ 3851660 w 7465092"/>
              <a:gd name="connsiteY0" fmla="*/ 329 h 6290150"/>
              <a:gd name="connsiteX1" fmla="*/ 4761368 w 7465092"/>
              <a:gd name="connsiteY1" fmla="*/ 37611 h 6290150"/>
              <a:gd name="connsiteX2" fmla="*/ 5583860 w 7465092"/>
              <a:gd name="connsiteY2" fmla="*/ 150344 h 6290150"/>
              <a:gd name="connsiteX3" fmla="*/ 7262888 w 7465092"/>
              <a:gd name="connsiteY3" fmla="*/ 4157634 h 6290150"/>
              <a:gd name="connsiteX4" fmla="*/ 5953637 w 7465092"/>
              <a:gd name="connsiteY4" fmla="*/ 6070492 h 6290150"/>
              <a:gd name="connsiteX5" fmla="*/ 3459722 w 7465092"/>
              <a:gd name="connsiteY5" fmla="*/ 6101155 h 6290150"/>
              <a:gd name="connsiteX6" fmla="*/ 303757 w 7465092"/>
              <a:gd name="connsiteY6" fmla="*/ 4513871 h 6290150"/>
              <a:gd name="connsiteX7" fmla="*/ 232772 w 7465092"/>
              <a:gd name="connsiteY7" fmla="*/ 2137455 h 6290150"/>
              <a:gd name="connsiteX8" fmla="*/ 1310233 w 7465092"/>
              <a:gd name="connsiteY8" fmla="*/ 635849 h 6290150"/>
              <a:gd name="connsiteX9" fmla="*/ 3851660 w 7465092"/>
              <a:gd name="connsiteY9" fmla="*/ 329 h 6290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65092" h="6290150">
                <a:moveTo>
                  <a:pt x="3851660" y="329"/>
                </a:moveTo>
                <a:cubicBezTo>
                  <a:pt x="4155092" y="2795"/>
                  <a:pt x="4460131" y="18822"/>
                  <a:pt x="4761368" y="37611"/>
                </a:cubicBezTo>
                <a:cubicBezTo>
                  <a:pt x="5038429" y="55047"/>
                  <a:pt x="5314766" y="81502"/>
                  <a:pt x="5583860" y="150344"/>
                </a:cubicBezTo>
                <a:cubicBezTo>
                  <a:pt x="7509527" y="641560"/>
                  <a:pt x="7715965" y="2482268"/>
                  <a:pt x="7262888" y="4157634"/>
                </a:cubicBezTo>
                <a:cubicBezTo>
                  <a:pt x="7063694" y="4894458"/>
                  <a:pt x="6777216" y="5677879"/>
                  <a:pt x="5953637" y="6070492"/>
                </a:cubicBezTo>
                <a:cubicBezTo>
                  <a:pt x="5210099" y="6424924"/>
                  <a:pt x="4306118" y="6286338"/>
                  <a:pt x="3459722" y="6101155"/>
                </a:cubicBezTo>
                <a:cubicBezTo>
                  <a:pt x="2241376" y="5834202"/>
                  <a:pt x="821663" y="5545906"/>
                  <a:pt x="303757" y="4513871"/>
                </a:cubicBezTo>
                <a:cubicBezTo>
                  <a:pt x="-106946" y="3695278"/>
                  <a:pt x="-71453" y="2925986"/>
                  <a:pt x="232772" y="2137455"/>
                </a:cubicBezTo>
                <a:cubicBezTo>
                  <a:pt x="443194" y="1591526"/>
                  <a:pt x="730396" y="1052511"/>
                  <a:pt x="1310233" y="635849"/>
                </a:cubicBezTo>
                <a:cubicBezTo>
                  <a:pt x="2045532" y="107581"/>
                  <a:pt x="2941364" y="-7069"/>
                  <a:pt x="3851660" y="329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84" name="Shape"/>
          <p:cNvSpPr/>
          <p:nvPr/>
        </p:nvSpPr>
        <p:spPr>
          <a:xfrm>
            <a:off x="1548923" y="421905"/>
            <a:ext cx="20926846" cy="125770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22" h="18976" extrusionOk="0">
                <a:moveTo>
                  <a:pt x="15605" y="1"/>
                </a:moveTo>
                <a:cubicBezTo>
                  <a:pt x="13254" y="-45"/>
                  <a:pt x="10944" y="1607"/>
                  <a:pt x="8553" y="2282"/>
                </a:cubicBezTo>
                <a:cubicBezTo>
                  <a:pt x="6504" y="2861"/>
                  <a:pt x="4213" y="2748"/>
                  <a:pt x="2597" y="4254"/>
                </a:cubicBezTo>
                <a:cubicBezTo>
                  <a:pt x="1382" y="5387"/>
                  <a:pt x="879" y="7108"/>
                  <a:pt x="466" y="8735"/>
                </a:cubicBezTo>
                <a:cubicBezTo>
                  <a:pt x="-134" y="11104"/>
                  <a:pt x="-223" y="13345"/>
                  <a:pt x="607" y="15827"/>
                </a:cubicBezTo>
                <a:cubicBezTo>
                  <a:pt x="2523" y="21555"/>
                  <a:pt x="8491" y="17622"/>
                  <a:pt x="13030" y="18097"/>
                </a:cubicBezTo>
                <a:cubicBezTo>
                  <a:pt x="14722" y="18274"/>
                  <a:pt x="16490" y="18944"/>
                  <a:pt x="17963" y="18006"/>
                </a:cubicBezTo>
                <a:cubicBezTo>
                  <a:pt x="19643" y="16935"/>
                  <a:pt x="20181" y="14519"/>
                  <a:pt x="20552" y="12297"/>
                </a:cubicBezTo>
                <a:cubicBezTo>
                  <a:pt x="21377" y="7350"/>
                  <a:pt x="21051" y="1935"/>
                  <a:pt x="17231" y="337"/>
                </a:cubicBezTo>
                <a:cubicBezTo>
                  <a:pt x="16691" y="111"/>
                  <a:pt x="16147" y="12"/>
                  <a:pt x="15605" y="1"/>
                </a:cubicBezTo>
                <a:close/>
              </a:path>
            </a:pathLst>
          </a:custGeom>
          <a:ln w="12700">
            <a:solidFill>
              <a:srgbClr val="808080">
                <a:alpha val="4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grpSp>
        <p:nvGrpSpPr>
          <p:cNvPr id="691" name="Group"/>
          <p:cNvGrpSpPr/>
          <p:nvPr/>
        </p:nvGrpSpPr>
        <p:grpSpPr>
          <a:xfrm>
            <a:off x="1548923" y="379289"/>
            <a:ext cx="21899557" cy="13204272"/>
            <a:chOff x="0" y="0"/>
            <a:chExt cx="21899556" cy="13204270"/>
          </a:xfrm>
        </p:grpSpPr>
        <p:sp>
          <p:nvSpPr>
            <p:cNvPr id="687" name="Shape"/>
            <p:cNvSpPr/>
            <p:nvPr/>
          </p:nvSpPr>
          <p:spPr>
            <a:xfrm>
              <a:off x="12" y="42616"/>
              <a:ext cx="21389993" cy="128260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2" h="18976" extrusionOk="0">
                  <a:moveTo>
                    <a:pt x="15605" y="1"/>
                  </a:moveTo>
                  <a:cubicBezTo>
                    <a:pt x="13254" y="-45"/>
                    <a:pt x="10944" y="1607"/>
                    <a:pt x="8553" y="2282"/>
                  </a:cubicBezTo>
                  <a:cubicBezTo>
                    <a:pt x="6504" y="2861"/>
                    <a:pt x="4213" y="2748"/>
                    <a:pt x="2597" y="4254"/>
                  </a:cubicBezTo>
                  <a:cubicBezTo>
                    <a:pt x="1382" y="5387"/>
                    <a:pt x="879" y="7108"/>
                    <a:pt x="466" y="8735"/>
                  </a:cubicBezTo>
                  <a:cubicBezTo>
                    <a:pt x="-134" y="11104"/>
                    <a:pt x="-223" y="13345"/>
                    <a:pt x="607" y="15827"/>
                  </a:cubicBezTo>
                  <a:cubicBezTo>
                    <a:pt x="2523" y="21555"/>
                    <a:pt x="8491" y="17622"/>
                    <a:pt x="13030" y="18097"/>
                  </a:cubicBezTo>
                  <a:cubicBezTo>
                    <a:pt x="14722" y="18274"/>
                    <a:pt x="16490" y="18944"/>
                    <a:pt x="17963" y="18006"/>
                  </a:cubicBezTo>
                  <a:cubicBezTo>
                    <a:pt x="19643" y="16935"/>
                    <a:pt x="20181" y="14519"/>
                    <a:pt x="20552" y="12297"/>
                  </a:cubicBezTo>
                  <a:cubicBezTo>
                    <a:pt x="21377" y="7350"/>
                    <a:pt x="21051" y="1935"/>
                    <a:pt x="17231" y="337"/>
                  </a:cubicBezTo>
                  <a:cubicBezTo>
                    <a:pt x="16691" y="111"/>
                    <a:pt x="16147" y="12"/>
                    <a:pt x="15605" y="1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688" name="Shape"/>
            <p:cNvSpPr/>
            <p:nvPr/>
          </p:nvSpPr>
          <p:spPr>
            <a:xfrm>
              <a:off x="22" y="42616"/>
              <a:ext cx="21628388" cy="12998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2" h="18976" extrusionOk="0">
                  <a:moveTo>
                    <a:pt x="15605" y="1"/>
                  </a:moveTo>
                  <a:cubicBezTo>
                    <a:pt x="13254" y="-45"/>
                    <a:pt x="10944" y="1607"/>
                    <a:pt x="8553" y="2282"/>
                  </a:cubicBezTo>
                  <a:cubicBezTo>
                    <a:pt x="6504" y="2861"/>
                    <a:pt x="4213" y="2748"/>
                    <a:pt x="2597" y="4254"/>
                  </a:cubicBezTo>
                  <a:cubicBezTo>
                    <a:pt x="1382" y="5387"/>
                    <a:pt x="879" y="7108"/>
                    <a:pt x="466" y="8735"/>
                  </a:cubicBezTo>
                  <a:cubicBezTo>
                    <a:pt x="-134" y="11104"/>
                    <a:pt x="-223" y="13345"/>
                    <a:pt x="607" y="15827"/>
                  </a:cubicBezTo>
                  <a:cubicBezTo>
                    <a:pt x="2523" y="21555"/>
                    <a:pt x="8491" y="17622"/>
                    <a:pt x="13030" y="18097"/>
                  </a:cubicBezTo>
                  <a:cubicBezTo>
                    <a:pt x="14722" y="18274"/>
                    <a:pt x="16490" y="18944"/>
                    <a:pt x="17963" y="18006"/>
                  </a:cubicBezTo>
                  <a:cubicBezTo>
                    <a:pt x="19643" y="16935"/>
                    <a:pt x="20181" y="14519"/>
                    <a:pt x="20552" y="12297"/>
                  </a:cubicBezTo>
                  <a:cubicBezTo>
                    <a:pt x="21377" y="7350"/>
                    <a:pt x="21051" y="1935"/>
                    <a:pt x="17231" y="337"/>
                  </a:cubicBezTo>
                  <a:cubicBezTo>
                    <a:pt x="16691" y="111"/>
                    <a:pt x="16147" y="12"/>
                    <a:pt x="15605" y="1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689" name="Shape"/>
            <p:cNvSpPr/>
            <p:nvPr/>
          </p:nvSpPr>
          <p:spPr>
            <a:xfrm>
              <a:off x="32" y="42616"/>
              <a:ext cx="21899524" cy="13161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2" h="18976" extrusionOk="0">
                  <a:moveTo>
                    <a:pt x="15605" y="1"/>
                  </a:moveTo>
                  <a:cubicBezTo>
                    <a:pt x="13254" y="-45"/>
                    <a:pt x="10944" y="1607"/>
                    <a:pt x="8553" y="2282"/>
                  </a:cubicBezTo>
                  <a:cubicBezTo>
                    <a:pt x="6504" y="2861"/>
                    <a:pt x="4213" y="2748"/>
                    <a:pt x="2597" y="4254"/>
                  </a:cubicBezTo>
                  <a:cubicBezTo>
                    <a:pt x="1382" y="5387"/>
                    <a:pt x="879" y="7108"/>
                    <a:pt x="466" y="8735"/>
                  </a:cubicBezTo>
                  <a:cubicBezTo>
                    <a:pt x="-134" y="11104"/>
                    <a:pt x="-223" y="13345"/>
                    <a:pt x="607" y="15827"/>
                  </a:cubicBezTo>
                  <a:cubicBezTo>
                    <a:pt x="2523" y="21555"/>
                    <a:pt x="8491" y="17622"/>
                    <a:pt x="13030" y="18097"/>
                  </a:cubicBezTo>
                  <a:cubicBezTo>
                    <a:pt x="14722" y="18274"/>
                    <a:pt x="16490" y="18944"/>
                    <a:pt x="17963" y="18006"/>
                  </a:cubicBezTo>
                  <a:cubicBezTo>
                    <a:pt x="19643" y="16935"/>
                    <a:pt x="20181" y="14519"/>
                    <a:pt x="20552" y="12297"/>
                  </a:cubicBezTo>
                  <a:cubicBezTo>
                    <a:pt x="21377" y="7350"/>
                    <a:pt x="21051" y="1935"/>
                    <a:pt x="17231" y="337"/>
                  </a:cubicBezTo>
                  <a:cubicBezTo>
                    <a:pt x="16691" y="111"/>
                    <a:pt x="16147" y="12"/>
                    <a:pt x="15605" y="1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1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690" name="Shape"/>
            <p:cNvSpPr/>
            <p:nvPr/>
          </p:nvSpPr>
          <p:spPr>
            <a:xfrm>
              <a:off x="-1" y="0"/>
              <a:ext cx="21136951" cy="127033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2" h="18976" extrusionOk="0">
                  <a:moveTo>
                    <a:pt x="15605" y="1"/>
                  </a:moveTo>
                  <a:cubicBezTo>
                    <a:pt x="13254" y="-45"/>
                    <a:pt x="10944" y="1607"/>
                    <a:pt x="8553" y="2282"/>
                  </a:cubicBezTo>
                  <a:cubicBezTo>
                    <a:pt x="6504" y="2861"/>
                    <a:pt x="4213" y="2748"/>
                    <a:pt x="2597" y="4254"/>
                  </a:cubicBezTo>
                  <a:cubicBezTo>
                    <a:pt x="1382" y="5387"/>
                    <a:pt x="879" y="7108"/>
                    <a:pt x="466" y="8735"/>
                  </a:cubicBezTo>
                  <a:cubicBezTo>
                    <a:pt x="-134" y="11104"/>
                    <a:pt x="-223" y="13345"/>
                    <a:pt x="607" y="15827"/>
                  </a:cubicBezTo>
                  <a:cubicBezTo>
                    <a:pt x="2523" y="21555"/>
                    <a:pt x="8491" y="17622"/>
                    <a:pt x="13030" y="18097"/>
                  </a:cubicBezTo>
                  <a:cubicBezTo>
                    <a:pt x="14722" y="18274"/>
                    <a:pt x="16490" y="18944"/>
                    <a:pt x="17963" y="18006"/>
                  </a:cubicBezTo>
                  <a:cubicBezTo>
                    <a:pt x="19643" y="16935"/>
                    <a:pt x="20181" y="14519"/>
                    <a:pt x="20552" y="12297"/>
                  </a:cubicBezTo>
                  <a:cubicBezTo>
                    <a:pt x="21377" y="7350"/>
                    <a:pt x="21051" y="1935"/>
                    <a:pt x="17231" y="337"/>
                  </a:cubicBezTo>
                  <a:cubicBezTo>
                    <a:pt x="16691" y="111"/>
                    <a:pt x="16147" y="12"/>
                    <a:pt x="15605" y="1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69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46BEAEA-4034-42AD-B4DF-07D6CF7AA15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628" y="11007939"/>
            <a:ext cx="24378746" cy="2712059"/>
          </a:xfrm>
          <a:custGeom>
            <a:avLst/>
            <a:gdLst>
              <a:gd name="connsiteX0" fmla="*/ 12577025 w 24378746"/>
              <a:gd name="connsiteY0" fmla="*/ 884 h 2712059"/>
              <a:gd name="connsiteX1" fmla="*/ 20810140 w 24378746"/>
              <a:gd name="connsiteY1" fmla="*/ 2001721 h 2712059"/>
              <a:gd name="connsiteX2" fmla="*/ 23545028 w 24378746"/>
              <a:gd name="connsiteY2" fmla="*/ 2569186 h 2712059"/>
              <a:gd name="connsiteX3" fmla="*/ 24378746 w 24378746"/>
              <a:gd name="connsiteY3" fmla="*/ 2712059 h 2712059"/>
              <a:gd name="connsiteX4" fmla="*/ 0 w 24378746"/>
              <a:gd name="connsiteY4" fmla="*/ 2712059 h 2712059"/>
              <a:gd name="connsiteX5" fmla="*/ 828637 w 24378746"/>
              <a:gd name="connsiteY5" fmla="*/ 2570819 h 2712059"/>
              <a:gd name="connsiteX6" fmla="*/ 3568603 w 24378746"/>
              <a:gd name="connsiteY6" fmla="*/ 2001721 h 2712059"/>
              <a:gd name="connsiteX7" fmla="*/ 12162285 w 24378746"/>
              <a:gd name="connsiteY7" fmla="*/ 1098 h 2712059"/>
              <a:gd name="connsiteX8" fmla="*/ 12577025 w 24378746"/>
              <a:gd name="connsiteY8" fmla="*/ 884 h 2712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378746" h="2712059">
                <a:moveTo>
                  <a:pt x="12577025" y="884"/>
                </a:moveTo>
                <a:cubicBezTo>
                  <a:pt x="16774924" y="39200"/>
                  <a:pt x="18292048" y="1314405"/>
                  <a:pt x="20810140" y="2001721"/>
                </a:cubicBezTo>
                <a:cubicBezTo>
                  <a:pt x="21743834" y="2256631"/>
                  <a:pt x="22682602" y="2422480"/>
                  <a:pt x="23545028" y="2569186"/>
                </a:cubicBezTo>
                <a:lnTo>
                  <a:pt x="24378746" y="2712059"/>
                </a:lnTo>
                <a:lnTo>
                  <a:pt x="0" y="2712059"/>
                </a:lnTo>
                <a:lnTo>
                  <a:pt x="828637" y="2570819"/>
                </a:lnTo>
                <a:cubicBezTo>
                  <a:pt x="1687042" y="2425184"/>
                  <a:pt x="2625601" y="2258736"/>
                  <a:pt x="3568603" y="2001721"/>
                </a:cubicBezTo>
                <a:cubicBezTo>
                  <a:pt x="6130680" y="1303334"/>
                  <a:pt x="7807882" y="44221"/>
                  <a:pt x="12162285" y="1098"/>
                </a:cubicBezTo>
                <a:cubicBezTo>
                  <a:pt x="12303403" y="-301"/>
                  <a:pt x="12441609" y="-352"/>
                  <a:pt x="12577025" y="884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grpSp>
        <p:nvGrpSpPr>
          <p:cNvPr id="816" name="Group"/>
          <p:cNvGrpSpPr/>
          <p:nvPr/>
        </p:nvGrpSpPr>
        <p:grpSpPr>
          <a:xfrm>
            <a:off x="5607" y="172088"/>
            <a:ext cx="24372476" cy="13589718"/>
            <a:chOff x="0" y="0"/>
            <a:chExt cx="24372475" cy="13589717"/>
          </a:xfrm>
        </p:grpSpPr>
        <p:sp>
          <p:nvSpPr>
            <p:cNvPr id="829" name="Connection Line"/>
            <p:cNvSpPr/>
            <p:nvPr/>
          </p:nvSpPr>
          <p:spPr>
            <a:xfrm>
              <a:off x="4" y="812630"/>
              <a:ext cx="24372425" cy="127768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6200" extrusionOk="0">
                  <a:moveTo>
                    <a:pt x="0" y="16200"/>
                  </a:moveTo>
                  <a:cubicBezTo>
                    <a:pt x="7552" y="-5393"/>
                    <a:pt x="14752" y="-5400"/>
                    <a:pt x="21600" y="16180"/>
                  </a:cubicBezTo>
                </a:path>
              </a:pathLst>
            </a:custGeom>
            <a:noFill/>
            <a:ln w="12700" cap="flat">
              <a:solidFill>
                <a:srgbClr val="00000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/>
            <a:lstStyle/>
            <a:p>
              <a:endParaRPr/>
            </a:p>
          </p:txBody>
        </p:sp>
        <p:sp>
          <p:nvSpPr>
            <p:cNvPr id="830" name="Connection Line"/>
            <p:cNvSpPr/>
            <p:nvPr/>
          </p:nvSpPr>
          <p:spPr>
            <a:xfrm>
              <a:off x="3" y="534203"/>
              <a:ext cx="24372425" cy="130553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6200" extrusionOk="0">
                  <a:moveTo>
                    <a:pt x="0" y="16200"/>
                  </a:moveTo>
                  <a:cubicBezTo>
                    <a:pt x="7482" y="-5394"/>
                    <a:pt x="14682" y="-5400"/>
                    <a:pt x="21600" y="16181"/>
                  </a:cubicBezTo>
                </a:path>
              </a:pathLst>
            </a:custGeom>
            <a:noFill/>
            <a:ln w="12700" cap="flat">
              <a:solidFill>
                <a:srgbClr val="000000">
                  <a:alpha val="25000"/>
                </a:srgbClr>
              </a:solidFill>
              <a:prstDash val="solid"/>
              <a:miter lim="400000"/>
            </a:ln>
            <a:effectLst/>
          </p:spPr>
          <p:txBody>
            <a:bodyPr/>
            <a:lstStyle/>
            <a:p>
              <a:endParaRPr/>
            </a:p>
          </p:txBody>
        </p:sp>
        <p:sp>
          <p:nvSpPr>
            <p:cNvPr id="831" name="Connection Line"/>
            <p:cNvSpPr/>
            <p:nvPr/>
          </p:nvSpPr>
          <p:spPr>
            <a:xfrm>
              <a:off x="15" y="273557"/>
              <a:ext cx="24372425" cy="133160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6200" extrusionOk="0">
                  <a:moveTo>
                    <a:pt x="0" y="16200"/>
                  </a:moveTo>
                  <a:cubicBezTo>
                    <a:pt x="7513" y="-5394"/>
                    <a:pt x="14713" y="-5400"/>
                    <a:pt x="21600" y="16181"/>
                  </a:cubicBezTo>
                </a:path>
              </a:pathLst>
            </a:custGeom>
            <a:noFill/>
            <a:ln w="127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/>
            <a:lstStyle/>
            <a:p>
              <a:endParaRPr/>
            </a:p>
          </p:txBody>
        </p:sp>
        <p:sp>
          <p:nvSpPr>
            <p:cNvPr id="832" name="Connection Line"/>
            <p:cNvSpPr/>
            <p:nvPr/>
          </p:nvSpPr>
          <p:spPr>
            <a:xfrm>
              <a:off x="17" y="0"/>
              <a:ext cx="24372425" cy="135897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6200" extrusionOk="0">
                  <a:moveTo>
                    <a:pt x="0" y="16200"/>
                  </a:moveTo>
                  <a:cubicBezTo>
                    <a:pt x="7504" y="-5394"/>
                    <a:pt x="14704" y="-5400"/>
                    <a:pt x="21600" y="16182"/>
                  </a:cubicBezTo>
                </a:path>
              </a:pathLst>
            </a:custGeom>
            <a:noFill/>
            <a:ln w="12700" cap="flat">
              <a:solidFill>
                <a:srgbClr val="000000">
                  <a:alpha val="35000"/>
                </a:srgbClr>
              </a:solidFill>
              <a:prstDash val="solid"/>
              <a:miter lim="400000"/>
            </a:ln>
            <a:effectLst/>
          </p:spPr>
          <p:txBody>
            <a:bodyPr/>
            <a:lstStyle/>
            <a:p>
              <a:endParaRPr/>
            </a:p>
          </p:txBody>
        </p:sp>
        <p:sp>
          <p:nvSpPr>
            <p:cNvPr id="833" name="Connection Line"/>
            <p:cNvSpPr/>
            <p:nvPr/>
          </p:nvSpPr>
          <p:spPr>
            <a:xfrm>
              <a:off x="0" y="1087543"/>
              <a:ext cx="24372424" cy="12501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6200" extrusionOk="0">
                  <a:moveTo>
                    <a:pt x="0" y="16200"/>
                  </a:moveTo>
                  <a:cubicBezTo>
                    <a:pt x="7548" y="-5393"/>
                    <a:pt x="14748" y="-5400"/>
                    <a:pt x="21600" y="16180"/>
                  </a:cubicBezTo>
                </a:path>
              </a:pathLst>
            </a:custGeom>
            <a:noFill/>
            <a:ln w="12700" cap="flat">
              <a:solidFill>
                <a:srgbClr val="000000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/>
            <a:lstStyle/>
            <a:p>
              <a:endParaRPr/>
            </a:p>
          </p:txBody>
        </p:sp>
        <p:sp>
          <p:nvSpPr>
            <p:cNvPr id="834" name="Connection Line"/>
            <p:cNvSpPr/>
            <p:nvPr/>
          </p:nvSpPr>
          <p:spPr>
            <a:xfrm>
              <a:off x="51" y="1327361"/>
              <a:ext cx="24372425" cy="12262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6200" extrusionOk="0">
                  <a:moveTo>
                    <a:pt x="0" y="16200"/>
                  </a:moveTo>
                  <a:cubicBezTo>
                    <a:pt x="7555" y="-5393"/>
                    <a:pt x="14755" y="-5400"/>
                    <a:pt x="21600" y="16180"/>
                  </a:cubicBezTo>
                </a:path>
              </a:pathLst>
            </a:custGeom>
            <a:noFill/>
            <a:ln w="12700" cap="flat">
              <a:solidFill>
                <a:srgbClr val="000000">
                  <a:alpha val="10000"/>
                </a:srgbClr>
              </a:solidFill>
              <a:prstDash val="solid"/>
              <a:miter lim="400000"/>
            </a:ln>
            <a:effectLst/>
          </p:spPr>
          <p:txBody>
            <a:bodyPr/>
            <a:lstStyle/>
            <a:p>
              <a:endParaRPr/>
            </a:p>
          </p:txBody>
        </p:sp>
      </p:grpSp>
      <p:grpSp>
        <p:nvGrpSpPr>
          <p:cNvPr id="822" name="Group"/>
          <p:cNvGrpSpPr/>
          <p:nvPr/>
        </p:nvGrpSpPr>
        <p:grpSpPr>
          <a:xfrm>
            <a:off x="2357" y="10414489"/>
            <a:ext cx="24379263" cy="3330950"/>
            <a:chOff x="0" y="0"/>
            <a:chExt cx="24379261" cy="3330949"/>
          </a:xfrm>
        </p:grpSpPr>
        <p:sp>
          <p:nvSpPr>
            <p:cNvPr id="819" name="Shape"/>
            <p:cNvSpPr/>
            <p:nvPr/>
          </p:nvSpPr>
          <p:spPr>
            <a:xfrm>
              <a:off x="21" y="191123"/>
              <a:ext cx="24379239" cy="31398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02" extrusionOk="0">
                  <a:moveTo>
                    <a:pt x="10804" y="8"/>
                  </a:moveTo>
                  <a:cubicBezTo>
                    <a:pt x="7020" y="305"/>
                    <a:pt x="5437" y="7763"/>
                    <a:pt x="3189" y="13582"/>
                  </a:cubicBezTo>
                  <a:cubicBezTo>
                    <a:pt x="2072" y="16474"/>
                    <a:pt x="964" y="18835"/>
                    <a:pt x="0" y="21302"/>
                  </a:cubicBezTo>
                  <a:lnTo>
                    <a:pt x="21600" y="21302"/>
                  </a:lnTo>
                  <a:cubicBezTo>
                    <a:pt x="20647" y="18799"/>
                    <a:pt x="19555" y="16433"/>
                    <a:pt x="18466" y="13582"/>
                  </a:cubicBezTo>
                  <a:cubicBezTo>
                    <a:pt x="16188" y="7623"/>
                    <a:pt x="14719" y="-298"/>
                    <a:pt x="10804" y="8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20" name="Shape"/>
            <p:cNvSpPr/>
            <p:nvPr/>
          </p:nvSpPr>
          <p:spPr>
            <a:xfrm>
              <a:off x="24" y="387866"/>
              <a:ext cx="24379238" cy="2943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02" extrusionOk="0">
                  <a:moveTo>
                    <a:pt x="10771" y="8"/>
                  </a:moveTo>
                  <a:cubicBezTo>
                    <a:pt x="6968" y="303"/>
                    <a:pt x="5417" y="8775"/>
                    <a:pt x="3156" y="14488"/>
                  </a:cubicBezTo>
                  <a:cubicBezTo>
                    <a:pt x="2052" y="17278"/>
                    <a:pt x="954" y="19268"/>
                    <a:pt x="0" y="21302"/>
                  </a:cubicBezTo>
                  <a:lnTo>
                    <a:pt x="21600" y="21302"/>
                  </a:lnTo>
                  <a:cubicBezTo>
                    <a:pt x="20636" y="19248"/>
                    <a:pt x="19531" y="17263"/>
                    <a:pt x="18432" y="14488"/>
                  </a:cubicBezTo>
                  <a:cubicBezTo>
                    <a:pt x="16139" y="8696"/>
                    <a:pt x="14709" y="-298"/>
                    <a:pt x="10771" y="8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21" name="Shape"/>
            <p:cNvSpPr/>
            <p:nvPr/>
          </p:nvSpPr>
          <p:spPr>
            <a:xfrm>
              <a:off x="0" y="-1"/>
              <a:ext cx="24379238" cy="3330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05" extrusionOk="0">
                  <a:moveTo>
                    <a:pt x="10822" y="10"/>
                  </a:moveTo>
                  <a:cubicBezTo>
                    <a:pt x="7056" y="304"/>
                    <a:pt x="5442" y="6914"/>
                    <a:pt x="3208" y="12806"/>
                  </a:cubicBezTo>
                  <a:cubicBezTo>
                    <a:pt x="2080" y="15780"/>
                    <a:pt x="967" y="18459"/>
                    <a:pt x="0" y="21305"/>
                  </a:cubicBezTo>
                  <a:lnTo>
                    <a:pt x="21600" y="21305"/>
                  </a:lnTo>
                  <a:cubicBezTo>
                    <a:pt x="20656" y="18418"/>
                    <a:pt x="19572" y="15732"/>
                    <a:pt x="18484" y="12806"/>
                  </a:cubicBezTo>
                  <a:cubicBezTo>
                    <a:pt x="16222" y="6726"/>
                    <a:pt x="14717" y="-295"/>
                    <a:pt x="10822" y="1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1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8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0EBFAEC-1BD1-4985-A360-238794F13B7B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7232228" y="2300287"/>
            <a:ext cx="15166912" cy="10356103"/>
          </a:xfrm>
          <a:custGeom>
            <a:avLst/>
            <a:gdLst>
              <a:gd name="connsiteX0" fmla="*/ 8667018 w 15166912"/>
              <a:gd name="connsiteY0" fmla="*/ 0 h 10356103"/>
              <a:gd name="connsiteX1" fmla="*/ 8668929 w 15166912"/>
              <a:gd name="connsiteY1" fmla="*/ 0 h 10356103"/>
              <a:gd name="connsiteX2" fmla="*/ 9002126 w 15166912"/>
              <a:gd name="connsiteY2" fmla="*/ 7953 h 10356103"/>
              <a:gd name="connsiteX3" fmla="*/ 11281430 w 15166912"/>
              <a:gd name="connsiteY3" fmla="*/ 608766 h 10356103"/>
              <a:gd name="connsiteX4" fmla="*/ 14085712 w 15166912"/>
              <a:gd name="connsiteY4" fmla="*/ 2635131 h 10356103"/>
              <a:gd name="connsiteX5" fmla="*/ 15139288 w 15166912"/>
              <a:gd name="connsiteY5" fmla="*/ 4951398 h 10356103"/>
              <a:gd name="connsiteX6" fmla="*/ 15160524 w 15166912"/>
              <a:gd name="connsiteY6" fmla="*/ 5173273 h 10356103"/>
              <a:gd name="connsiteX7" fmla="*/ 15166912 w 15166912"/>
              <a:gd name="connsiteY7" fmla="*/ 5381360 h 10356103"/>
              <a:gd name="connsiteX8" fmla="*/ 15166912 w 15166912"/>
              <a:gd name="connsiteY8" fmla="*/ 5406786 h 10356103"/>
              <a:gd name="connsiteX9" fmla="*/ 15158850 w 15166912"/>
              <a:gd name="connsiteY9" fmla="*/ 5616815 h 10356103"/>
              <a:gd name="connsiteX10" fmla="*/ 14854882 w 15166912"/>
              <a:gd name="connsiteY10" fmla="*/ 6667224 h 10356103"/>
              <a:gd name="connsiteX11" fmla="*/ 13434356 w 15166912"/>
              <a:gd name="connsiteY11" fmla="*/ 7906923 h 10356103"/>
              <a:gd name="connsiteX12" fmla="*/ 10091280 w 15166912"/>
              <a:gd name="connsiteY12" fmla="*/ 9171681 h 10356103"/>
              <a:gd name="connsiteX13" fmla="*/ 7857310 w 15166912"/>
              <a:gd name="connsiteY13" fmla="*/ 10243827 h 10356103"/>
              <a:gd name="connsiteX14" fmla="*/ 3766826 w 15166912"/>
              <a:gd name="connsiteY14" fmla="*/ 9506788 h 10356103"/>
              <a:gd name="connsiteX15" fmla="*/ 546067 w 15166912"/>
              <a:gd name="connsiteY15" fmla="*/ 4169154 h 10356103"/>
              <a:gd name="connsiteX16" fmla="*/ 3721050 w 15166912"/>
              <a:gd name="connsiteY16" fmla="*/ 3046399 h 10356103"/>
              <a:gd name="connsiteX17" fmla="*/ 7109151 w 15166912"/>
              <a:gd name="connsiteY17" fmla="*/ 360630 h 10356103"/>
              <a:gd name="connsiteX18" fmla="*/ 8467756 w 15166912"/>
              <a:gd name="connsiteY18" fmla="*/ 7630 h 10356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5166912" h="10356103">
                <a:moveTo>
                  <a:pt x="8667018" y="0"/>
                </a:moveTo>
                <a:lnTo>
                  <a:pt x="8668929" y="0"/>
                </a:lnTo>
                <a:lnTo>
                  <a:pt x="9002126" y="7953"/>
                </a:lnTo>
                <a:cubicBezTo>
                  <a:pt x="9783294" y="55112"/>
                  <a:pt x="10567696" y="296200"/>
                  <a:pt x="11281430" y="608766"/>
                </a:cubicBezTo>
                <a:cubicBezTo>
                  <a:pt x="12353016" y="1078506"/>
                  <a:pt x="13327048" y="1722186"/>
                  <a:pt x="14085712" y="2635131"/>
                </a:cubicBezTo>
                <a:cubicBezTo>
                  <a:pt x="14641764" y="3303871"/>
                  <a:pt x="15029728" y="4098398"/>
                  <a:pt x="15139288" y="4951398"/>
                </a:cubicBezTo>
                <a:cubicBezTo>
                  <a:pt x="15148668" y="5025164"/>
                  <a:pt x="15155796" y="5099190"/>
                  <a:pt x="15160524" y="5173273"/>
                </a:cubicBezTo>
                <a:lnTo>
                  <a:pt x="15166912" y="5381360"/>
                </a:lnTo>
                <a:lnTo>
                  <a:pt x="15166912" y="5406786"/>
                </a:lnTo>
                <a:lnTo>
                  <a:pt x="15158850" y="5616815"/>
                </a:lnTo>
                <a:cubicBezTo>
                  <a:pt x="15131420" y="5984274"/>
                  <a:pt x="15036388" y="6342927"/>
                  <a:pt x="14854882" y="6667224"/>
                </a:cubicBezTo>
                <a:cubicBezTo>
                  <a:pt x="14541210" y="7228847"/>
                  <a:pt x="14008420" y="7617021"/>
                  <a:pt x="13434356" y="7906923"/>
                </a:cubicBezTo>
                <a:cubicBezTo>
                  <a:pt x="12373276" y="8442996"/>
                  <a:pt x="11156862" y="8656737"/>
                  <a:pt x="10091280" y="9171681"/>
                </a:cubicBezTo>
                <a:cubicBezTo>
                  <a:pt x="9340870" y="9533813"/>
                  <a:pt x="8671504" y="10033525"/>
                  <a:pt x="7857310" y="10243827"/>
                </a:cubicBezTo>
                <a:cubicBezTo>
                  <a:pt x="6476556" y="10601045"/>
                  <a:pt x="5088297" y="10037947"/>
                  <a:pt x="3766826" y="9506788"/>
                </a:cubicBezTo>
                <a:cubicBezTo>
                  <a:pt x="928776" y="8366343"/>
                  <a:pt x="-994525" y="5864343"/>
                  <a:pt x="546067" y="4169154"/>
                </a:cubicBezTo>
                <a:cubicBezTo>
                  <a:pt x="1333997" y="3301905"/>
                  <a:pt x="2661472" y="3482234"/>
                  <a:pt x="3721050" y="3046399"/>
                </a:cubicBezTo>
                <a:cubicBezTo>
                  <a:pt x="5077041" y="2487723"/>
                  <a:pt x="5798936" y="1008732"/>
                  <a:pt x="7109151" y="360630"/>
                </a:cubicBezTo>
                <a:cubicBezTo>
                  <a:pt x="7543826" y="145230"/>
                  <a:pt x="8002056" y="36671"/>
                  <a:pt x="8467756" y="7630"/>
                </a:cubicBezTo>
                <a:close/>
              </a:path>
            </a:pathLst>
          </a:custGeom>
          <a:solidFill>
            <a:schemeClr val="accent2"/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3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"/>
          <p:cNvSpPr/>
          <p:nvPr/>
        </p:nvSpPr>
        <p:spPr>
          <a:xfrm>
            <a:off x="3247251" y="332287"/>
            <a:ext cx="17719149" cy="131781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153" h="20051" extrusionOk="0">
                <a:moveTo>
                  <a:pt x="11808" y="0"/>
                </a:moveTo>
                <a:cubicBezTo>
                  <a:pt x="11232" y="6"/>
                  <a:pt x="10649" y="115"/>
                  <a:pt x="10069" y="343"/>
                </a:cubicBezTo>
                <a:cubicBezTo>
                  <a:pt x="7977" y="1166"/>
                  <a:pt x="6456" y="3479"/>
                  <a:pt x="4518" y="4788"/>
                </a:cubicBezTo>
                <a:cubicBezTo>
                  <a:pt x="3173" y="5696"/>
                  <a:pt x="1591" y="6180"/>
                  <a:pt x="707" y="7836"/>
                </a:cubicBezTo>
                <a:cubicBezTo>
                  <a:pt x="-1390" y="11762"/>
                  <a:pt x="1449" y="16895"/>
                  <a:pt x="5676" y="18852"/>
                </a:cubicBezTo>
                <a:cubicBezTo>
                  <a:pt x="11554" y="21575"/>
                  <a:pt x="18257" y="19737"/>
                  <a:pt x="19901" y="12551"/>
                </a:cubicBezTo>
                <a:cubicBezTo>
                  <a:pt x="20127" y="11565"/>
                  <a:pt x="20210" y="10529"/>
                  <a:pt x="20115" y="9506"/>
                </a:cubicBezTo>
                <a:cubicBezTo>
                  <a:pt x="19947" y="7707"/>
                  <a:pt x="19265" y="6082"/>
                  <a:pt x="18395" y="4670"/>
                </a:cubicBezTo>
                <a:cubicBezTo>
                  <a:pt x="16694" y="1908"/>
                  <a:pt x="14305" y="-25"/>
                  <a:pt x="11808" y="0"/>
                </a:cubicBezTo>
                <a:close/>
              </a:path>
            </a:pathLst>
          </a:custGeom>
          <a:solidFill>
            <a:srgbClr val="F7F7F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84" name="Group"/>
          <p:cNvGrpSpPr/>
          <p:nvPr/>
        </p:nvGrpSpPr>
        <p:grpSpPr>
          <a:xfrm>
            <a:off x="7429477" y="1544594"/>
            <a:ext cx="9525046" cy="7083986"/>
            <a:chOff x="0" y="0"/>
            <a:chExt cx="9525044" cy="7083985"/>
          </a:xfrm>
        </p:grpSpPr>
        <p:sp>
          <p:nvSpPr>
            <p:cNvPr id="80" name="Shape"/>
            <p:cNvSpPr/>
            <p:nvPr/>
          </p:nvSpPr>
          <p:spPr>
            <a:xfrm>
              <a:off x="488063" y="0"/>
              <a:ext cx="8548879" cy="6357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53" h="20051" extrusionOk="0">
                  <a:moveTo>
                    <a:pt x="11808" y="0"/>
                  </a:moveTo>
                  <a:cubicBezTo>
                    <a:pt x="11232" y="6"/>
                    <a:pt x="10649" y="115"/>
                    <a:pt x="10069" y="343"/>
                  </a:cubicBezTo>
                  <a:cubicBezTo>
                    <a:pt x="7977" y="1166"/>
                    <a:pt x="6456" y="3479"/>
                    <a:pt x="4518" y="4788"/>
                  </a:cubicBezTo>
                  <a:cubicBezTo>
                    <a:pt x="3173" y="5696"/>
                    <a:pt x="1591" y="6180"/>
                    <a:pt x="707" y="7836"/>
                  </a:cubicBezTo>
                  <a:cubicBezTo>
                    <a:pt x="-1390" y="11762"/>
                    <a:pt x="1449" y="16895"/>
                    <a:pt x="5676" y="18852"/>
                  </a:cubicBezTo>
                  <a:cubicBezTo>
                    <a:pt x="11554" y="21575"/>
                    <a:pt x="18257" y="19737"/>
                    <a:pt x="19901" y="12551"/>
                  </a:cubicBezTo>
                  <a:cubicBezTo>
                    <a:pt x="20127" y="11565"/>
                    <a:pt x="20210" y="10529"/>
                    <a:pt x="20115" y="9506"/>
                  </a:cubicBezTo>
                  <a:cubicBezTo>
                    <a:pt x="19947" y="7707"/>
                    <a:pt x="19265" y="6082"/>
                    <a:pt x="18395" y="4670"/>
                  </a:cubicBezTo>
                  <a:cubicBezTo>
                    <a:pt x="16694" y="1908"/>
                    <a:pt x="14305" y="-25"/>
                    <a:pt x="11808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1" name="Shape"/>
            <p:cNvSpPr/>
            <p:nvPr/>
          </p:nvSpPr>
          <p:spPr>
            <a:xfrm>
              <a:off x="237509" y="0"/>
              <a:ext cx="9050009" cy="6730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53" h="20051" extrusionOk="0">
                  <a:moveTo>
                    <a:pt x="11808" y="0"/>
                  </a:moveTo>
                  <a:cubicBezTo>
                    <a:pt x="11232" y="6"/>
                    <a:pt x="10649" y="115"/>
                    <a:pt x="10069" y="343"/>
                  </a:cubicBezTo>
                  <a:cubicBezTo>
                    <a:pt x="7977" y="1166"/>
                    <a:pt x="6456" y="3479"/>
                    <a:pt x="4518" y="4788"/>
                  </a:cubicBezTo>
                  <a:cubicBezTo>
                    <a:pt x="3173" y="5696"/>
                    <a:pt x="1591" y="6180"/>
                    <a:pt x="707" y="7836"/>
                  </a:cubicBezTo>
                  <a:cubicBezTo>
                    <a:pt x="-1390" y="11762"/>
                    <a:pt x="1449" y="16895"/>
                    <a:pt x="5676" y="18852"/>
                  </a:cubicBezTo>
                  <a:cubicBezTo>
                    <a:pt x="11554" y="21575"/>
                    <a:pt x="18257" y="19737"/>
                    <a:pt x="19901" y="12551"/>
                  </a:cubicBezTo>
                  <a:cubicBezTo>
                    <a:pt x="20127" y="11565"/>
                    <a:pt x="20210" y="10529"/>
                    <a:pt x="20115" y="9506"/>
                  </a:cubicBezTo>
                  <a:cubicBezTo>
                    <a:pt x="19947" y="7707"/>
                    <a:pt x="19265" y="6082"/>
                    <a:pt x="18395" y="4670"/>
                  </a:cubicBezTo>
                  <a:cubicBezTo>
                    <a:pt x="16694" y="1908"/>
                    <a:pt x="14305" y="-25"/>
                    <a:pt x="11808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2" name="Shape"/>
            <p:cNvSpPr/>
            <p:nvPr/>
          </p:nvSpPr>
          <p:spPr>
            <a:xfrm>
              <a:off x="-1" y="0"/>
              <a:ext cx="9525047" cy="70839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53" h="20051" extrusionOk="0">
                  <a:moveTo>
                    <a:pt x="11808" y="0"/>
                  </a:moveTo>
                  <a:cubicBezTo>
                    <a:pt x="11232" y="6"/>
                    <a:pt x="10649" y="115"/>
                    <a:pt x="10069" y="343"/>
                  </a:cubicBezTo>
                  <a:cubicBezTo>
                    <a:pt x="7977" y="1166"/>
                    <a:pt x="6456" y="3479"/>
                    <a:pt x="4518" y="4788"/>
                  </a:cubicBezTo>
                  <a:cubicBezTo>
                    <a:pt x="3173" y="5696"/>
                    <a:pt x="1591" y="6180"/>
                    <a:pt x="707" y="7836"/>
                  </a:cubicBezTo>
                  <a:cubicBezTo>
                    <a:pt x="-1390" y="11762"/>
                    <a:pt x="1449" y="16895"/>
                    <a:pt x="5676" y="18852"/>
                  </a:cubicBezTo>
                  <a:cubicBezTo>
                    <a:pt x="11554" y="21575"/>
                    <a:pt x="18257" y="19737"/>
                    <a:pt x="19901" y="12551"/>
                  </a:cubicBezTo>
                  <a:cubicBezTo>
                    <a:pt x="20127" y="11565"/>
                    <a:pt x="20210" y="10529"/>
                    <a:pt x="20115" y="9506"/>
                  </a:cubicBezTo>
                  <a:cubicBezTo>
                    <a:pt x="19947" y="7707"/>
                    <a:pt x="19265" y="6082"/>
                    <a:pt x="18395" y="4670"/>
                  </a:cubicBezTo>
                  <a:cubicBezTo>
                    <a:pt x="16694" y="1908"/>
                    <a:pt x="14305" y="-25"/>
                    <a:pt x="11808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3" name="Shape"/>
            <p:cNvSpPr/>
            <p:nvPr/>
          </p:nvSpPr>
          <p:spPr>
            <a:xfrm>
              <a:off x="780425" y="0"/>
              <a:ext cx="7964167" cy="5923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53" h="20051" extrusionOk="0">
                  <a:moveTo>
                    <a:pt x="11808" y="0"/>
                  </a:moveTo>
                  <a:cubicBezTo>
                    <a:pt x="11232" y="6"/>
                    <a:pt x="10649" y="115"/>
                    <a:pt x="10069" y="343"/>
                  </a:cubicBezTo>
                  <a:cubicBezTo>
                    <a:pt x="7977" y="1166"/>
                    <a:pt x="6456" y="3479"/>
                    <a:pt x="4518" y="4788"/>
                  </a:cubicBezTo>
                  <a:cubicBezTo>
                    <a:pt x="3173" y="5696"/>
                    <a:pt x="1591" y="6180"/>
                    <a:pt x="707" y="7836"/>
                  </a:cubicBezTo>
                  <a:cubicBezTo>
                    <a:pt x="-1390" y="11762"/>
                    <a:pt x="1449" y="16895"/>
                    <a:pt x="5676" y="18852"/>
                  </a:cubicBezTo>
                  <a:cubicBezTo>
                    <a:pt x="11554" y="21575"/>
                    <a:pt x="18257" y="19737"/>
                    <a:pt x="19901" y="12551"/>
                  </a:cubicBezTo>
                  <a:cubicBezTo>
                    <a:pt x="20127" y="11565"/>
                    <a:pt x="20210" y="10529"/>
                    <a:pt x="20115" y="9506"/>
                  </a:cubicBezTo>
                  <a:cubicBezTo>
                    <a:pt x="19947" y="7707"/>
                    <a:pt x="19265" y="6082"/>
                    <a:pt x="18395" y="4670"/>
                  </a:cubicBezTo>
                  <a:cubicBezTo>
                    <a:pt x="16694" y="1908"/>
                    <a:pt x="14305" y="-25"/>
                    <a:pt x="11808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6166992-F9DF-41A6-A0F3-8220FB1DECE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400352" y="1559996"/>
            <a:ext cx="7583387" cy="5639921"/>
          </a:xfrm>
          <a:custGeom>
            <a:avLst/>
            <a:gdLst>
              <a:gd name="connsiteX0" fmla="*/ 4440851 w 7583387"/>
              <a:gd name="connsiteY0" fmla="*/ 0 h 5639921"/>
              <a:gd name="connsiteX1" fmla="*/ 4446614 w 7583387"/>
              <a:gd name="connsiteY1" fmla="*/ 0 h 5639921"/>
              <a:gd name="connsiteX2" fmla="*/ 4618858 w 7583387"/>
              <a:gd name="connsiteY2" fmla="*/ 4960 h 5639921"/>
              <a:gd name="connsiteX3" fmla="*/ 6921865 w 7583387"/>
              <a:gd name="connsiteY3" fmla="*/ 1313491 h 5639921"/>
              <a:gd name="connsiteX4" fmla="*/ 7569092 w 7583387"/>
              <a:gd name="connsiteY4" fmla="*/ 2673772 h 5639921"/>
              <a:gd name="connsiteX5" fmla="*/ 7583387 w 7583387"/>
              <a:gd name="connsiteY5" fmla="*/ 2887556 h 5639921"/>
              <a:gd name="connsiteX6" fmla="*/ 7583387 w 7583387"/>
              <a:gd name="connsiteY6" fmla="*/ 2893731 h 5639921"/>
              <a:gd name="connsiteX7" fmla="*/ 7574125 w 7583387"/>
              <a:gd name="connsiteY7" fmla="*/ 3105927 h 5639921"/>
              <a:gd name="connsiteX8" fmla="*/ 7488564 w 7583387"/>
              <a:gd name="connsiteY8" fmla="*/ 3530277 h 5639921"/>
              <a:gd name="connsiteX9" fmla="*/ 2135771 w 7583387"/>
              <a:gd name="connsiteY9" fmla="*/ 5302637 h 5639921"/>
              <a:gd name="connsiteX10" fmla="*/ 265962 w 7583387"/>
              <a:gd name="connsiteY10" fmla="*/ 2204030 h 5639921"/>
              <a:gd name="connsiteX11" fmla="*/ 1700022 w 7583387"/>
              <a:gd name="connsiteY11" fmla="*/ 1346682 h 5639921"/>
              <a:gd name="connsiteX12" fmla="*/ 3788834 w 7583387"/>
              <a:gd name="connsiteY12" fmla="*/ 96382 h 5639921"/>
              <a:gd name="connsiteX13" fmla="*/ 4280216 w 7583387"/>
              <a:gd name="connsiteY13" fmla="*/ 6671 h 5639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583387" h="5639921">
                <a:moveTo>
                  <a:pt x="4440851" y="0"/>
                </a:moveTo>
                <a:lnTo>
                  <a:pt x="4446614" y="0"/>
                </a:lnTo>
                <a:lnTo>
                  <a:pt x="4618858" y="4960"/>
                </a:lnTo>
                <a:cubicBezTo>
                  <a:pt x="5494179" y="61746"/>
                  <a:pt x="6321793" y="585145"/>
                  <a:pt x="6921865" y="1313491"/>
                </a:cubicBezTo>
                <a:cubicBezTo>
                  <a:pt x="7249241" y="1710661"/>
                  <a:pt x="7505874" y="2167745"/>
                  <a:pt x="7569092" y="2673772"/>
                </a:cubicBezTo>
                <a:lnTo>
                  <a:pt x="7583387" y="2887556"/>
                </a:lnTo>
                <a:lnTo>
                  <a:pt x="7583387" y="2893731"/>
                </a:lnTo>
                <a:lnTo>
                  <a:pt x="7574125" y="3105927"/>
                </a:lnTo>
                <a:cubicBezTo>
                  <a:pt x="7560155" y="3249416"/>
                  <a:pt x="7531086" y="3391604"/>
                  <a:pt x="7488564" y="3530277"/>
                </a:cubicBezTo>
                <a:cubicBezTo>
                  <a:pt x="6869936" y="5551572"/>
                  <a:pt x="4347632" y="6068569"/>
                  <a:pt x="2135771" y="5302637"/>
                </a:cubicBezTo>
                <a:cubicBezTo>
                  <a:pt x="545173" y="4752167"/>
                  <a:pt x="-523128" y="3308345"/>
                  <a:pt x="265962" y="2204030"/>
                </a:cubicBezTo>
                <a:cubicBezTo>
                  <a:pt x="598607" y="1738227"/>
                  <a:pt x="1193905" y="1602086"/>
                  <a:pt x="1700022" y="1346682"/>
                </a:cubicBezTo>
                <a:cubicBezTo>
                  <a:pt x="2429281" y="978483"/>
                  <a:pt x="3001626" y="327877"/>
                  <a:pt x="3788834" y="96382"/>
                </a:cubicBezTo>
                <a:cubicBezTo>
                  <a:pt x="3952522" y="48283"/>
                  <a:pt x="4116846" y="19012"/>
                  <a:pt x="4280216" y="6671"/>
                </a:cubicBezTo>
                <a:close/>
              </a:path>
            </a:pathLst>
          </a:custGeom>
          <a:solidFill>
            <a:schemeClr val="accent1">
              <a:lumMod val="50000"/>
              <a:lumOff val="5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Shape"/>
          <p:cNvSpPr/>
          <p:nvPr/>
        </p:nvSpPr>
        <p:spPr>
          <a:xfrm>
            <a:off x="2831392" y="119055"/>
            <a:ext cx="18122250" cy="134779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153" h="20051" extrusionOk="0">
                <a:moveTo>
                  <a:pt x="11808" y="0"/>
                </a:moveTo>
                <a:cubicBezTo>
                  <a:pt x="11232" y="6"/>
                  <a:pt x="10649" y="115"/>
                  <a:pt x="10069" y="343"/>
                </a:cubicBezTo>
                <a:cubicBezTo>
                  <a:pt x="7977" y="1166"/>
                  <a:pt x="6456" y="3479"/>
                  <a:pt x="4518" y="4788"/>
                </a:cubicBezTo>
                <a:cubicBezTo>
                  <a:pt x="3173" y="5696"/>
                  <a:pt x="1591" y="6180"/>
                  <a:pt x="707" y="7836"/>
                </a:cubicBezTo>
                <a:cubicBezTo>
                  <a:pt x="-1390" y="11762"/>
                  <a:pt x="1449" y="16895"/>
                  <a:pt x="5676" y="18852"/>
                </a:cubicBezTo>
                <a:cubicBezTo>
                  <a:pt x="11554" y="21575"/>
                  <a:pt x="18257" y="19737"/>
                  <a:pt x="19901" y="12551"/>
                </a:cubicBezTo>
                <a:cubicBezTo>
                  <a:pt x="20127" y="11565"/>
                  <a:pt x="20210" y="10529"/>
                  <a:pt x="20115" y="9506"/>
                </a:cubicBezTo>
                <a:cubicBezTo>
                  <a:pt x="19947" y="7707"/>
                  <a:pt x="19265" y="6082"/>
                  <a:pt x="18395" y="4670"/>
                </a:cubicBezTo>
                <a:cubicBezTo>
                  <a:pt x="16694" y="1908"/>
                  <a:pt x="14305" y="-25"/>
                  <a:pt x="11808" y="0"/>
                </a:cubicBezTo>
                <a:close/>
              </a:path>
            </a:pathLst>
          </a:custGeom>
          <a:ln w="12700">
            <a:solidFill>
              <a:srgbClr val="808080">
                <a:alpha val="24536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8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roup"/>
          <p:cNvGrpSpPr/>
          <p:nvPr/>
        </p:nvGrpSpPr>
        <p:grpSpPr>
          <a:xfrm flipH="1">
            <a:off x="68663" y="1224409"/>
            <a:ext cx="13571427" cy="11267182"/>
            <a:chOff x="0" y="0"/>
            <a:chExt cx="13571425" cy="11267180"/>
          </a:xfrm>
        </p:grpSpPr>
        <p:sp>
          <p:nvSpPr>
            <p:cNvPr id="94" name="Shape"/>
            <p:cNvSpPr/>
            <p:nvPr/>
          </p:nvSpPr>
          <p:spPr>
            <a:xfrm rot="10800000" flipH="1">
              <a:off x="238223" y="3364870"/>
              <a:ext cx="5462593" cy="45375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63" h="21287" extrusionOk="0">
                  <a:moveTo>
                    <a:pt x="812" y="14215"/>
                  </a:moveTo>
                  <a:cubicBezTo>
                    <a:pt x="-1628" y="9916"/>
                    <a:pt x="1770" y="4353"/>
                    <a:pt x="6494" y="1751"/>
                  </a:cubicBezTo>
                  <a:cubicBezTo>
                    <a:pt x="8296" y="758"/>
                    <a:pt x="10166" y="-182"/>
                    <a:pt x="12115" y="30"/>
                  </a:cubicBezTo>
                  <a:cubicBezTo>
                    <a:pt x="14192" y="256"/>
                    <a:pt x="16053" y="1735"/>
                    <a:pt x="17359" y="3888"/>
                  </a:cubicBezTo>
                  <a:cubicBezTo>
                    <a:pt x="19533" y="7471"/>
                    <a:pt x="19972" y="12380"/>
                    <a:pt x="18508" y="16549"/>
                  </a:cubicBezTo>
                  <a:cubicBezTo>
                    <a:pt x="17555" y="19264"/>
                    <a:pt x="15760" y="21418"/>
                    <a:pt x="13560" y="21280"/>
                  </a:cubicBezTo>
                  <a:cubicBezTo>
                    <a:pt x="11379" y="21144"/>
                    <a:pt x="9796" y="18655"/>
                    <a:pt x="7780" y="17595"/>
                  </a:cubicBezTo>
                  <a:cubicBezTo>
                    <a:pt x="5417" y="16352"/>
                    <a:pt x="2383" y="16983"/>
                    <a:pt x="812" y="14215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grpSp>
          <p:nvGrpSpPr>
            <p:cNvPr id="105" name="Group"/>
            <p:cNvGrpSpPr/>
            <p:nvPr/>
          </p:nvGrpSpPr>
          <p:grpSpPr>
            <a:xfrm>
              <a:off x="-1" y="-1"/>
              <a:ext cx="13571426" cy="11267181"/>
              <a:chOff x="0" y="0"/>
              <a:chExt cx="13571425" cy="11267180"/>
            </a:xfrm>
          </p:grpSpPr>
          <p:sp>
            <p:nvSpPr>
              <p:cNvPr id="95" name="Shape"/>
              <p:cNvSpPr/>
              <p:nvPr/>
            </p:nvSpPr>
            <p:spPr>
              <a:xfrm rot="10800000" flipH="1">
                <a:off x="28815" y="3199895"/>
                <a:ext cx="5859731" cy="48674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63" h="21287" extrusionOk="0">
                    <a:moveTo>
                      <a:pt x="812" y="14215"/>
                    </a:moveTo>
                    <a:cubicBezTo>
                      <a:pt x="-1628" y="9916"/>
                      <a:pt x="1770" y="4353"/>
                      <a:pt x="6494" y="1751"/>
                    </a:cubicBezTo>
                    <a:cubicBezTo>
                      <a:pt x="8296" y="758"/>
                      <a:pt x="10166" y="-182"/>
                      <a:pt x="12115" y="30"/>
                    </a:cubicBezTo>
                    <a:cubicBezTo>
                      <a:pt x="14192" y="256"/>
                      <a:pt x="16053" y="1735"/>
                      <a:pt x="17359" y="3888"/>
                    </a:cubicBezTo>
                    <a:cubicBezTo>
                      <a:pt x="19533" y="7471"/>
                      <a:pt x="19972" y="12380"/>
                      <a:pt x="18508" y="16549"/>
                    </a:cubicBezTo>
                    <a:cubicBezTo>
                      <a:pt x="17555" y="19264"/>
                      <a:pt x="15760" y="21418"/>
                      <a:pt x="13560" y="21280"/>
                    </a:cubicBezTo>
                    <a:cubicBezTo>
                      <a:pt x="11379" y="21144"/>
                      <a:pt x="9796" y="18655"/>
                      <a:pt x="7780" y="17595"/>
                    </a:cubicBezTo>
                    <a:cubicBezTo>
                      <a:pt x="5417" y="16352"/>
                      <a:pt x="2383" y="16983"/>
                      <a:pt x="812" y="14215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808080">
                    <a:alpha val="55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96" name="Shape"/>
              <p:cNvSpPr/>
              <p:nvPr/>
            </p:nvSpPr>
            <p:spPr>
              <a:xfrm rot="10800000" flipH="1">
                <a:off x="28827" y="3019617"/>
                <a:ext cx="6293786" cy="52279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63" h="21287" extrusionOk="0">
                    <a:moveTo>
                      <a:pt x="812" y="14215"/>
                    </a:moveTo>
                    <a:cubicBezTo>
                      <a:pt x="-1628" y="9916"/>
                      <a:pt x="1770" y="4353"/>
                      <a:pt x="6494" y="1751"/>
                    </a:cubicBezTo>
                    <a:cubicBezTo>
                      <a:pt x="8296" y="758"/>
                      <a:pt x="10166" y="-182"/>
                      <a:pt x="12115" y="30"/>
                    </a:cubicBezTo>
                    <a:cubicBezTo>
                      <a:pt x="14192" y="256"/>
                      <a:pt x="16053" y="1735"/>
                      <a:pt x="17359" y="3888"/>
                    </a:cubicBezTo>
                    <a:cubicBezTo>
                      <a:pt x="19533" y="7471"/>
                      <a:pt x="19972" y="12380"/>
                      <a:pt x="18508" y="16549"/>
                    </a:cubicBezTo>
                    <a:cubicBezTo>
                      <a:pt x="17555" y="19264"/>
                      <a:pt x="15760" y="21418"/>
                      <a:pt x="13560" y="21280"/>
                    </a:cubicBezTo>
                    <a:cubicBezTo>
                      <a:pt x="11379" y="21144"/>
                      <a:pt x="9796" y="18655"/>
                      <a:pt x="7780" y="17595"/>
                    </a:cubicBezTo>
                    <a:cubicBezTo>
                      <a:pt x="5417" y="16352"/>
                      <a:pt x="2383" y="16983"/>
                      <a:pt x="812" y="14215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808080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97" name="Shape"/>
              <p:cNvSpPr/>
              <p:nvPr/>
            </p:nvSpPr>
            <p:spPr>
              <a:xfrm rot="10800000" flipH="1">
                <a:off x="28843" y="2794271"/>
                <a:ext cx="6836353" cy="56786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63" h="21287" extrusionOk="0">
                    <a:moveTo>
                      <a:pt x="812" y="14215"/>
                    </a:moveTo>
                    <a:cubicBezTo>
                      <a:pt x="-1628" y="9916"/>
                      <a:pt x="1770" y="4353"/>
                      <a:pt x="6494" y="1751"/>
                    </a:cubicBezTo>
                    <a:cubicBezTo>
                      <a:pt x="8296" y="758"/>
                      <a:pt x="10166" y="-182"/>
                      <a:pt x="12115" y="30"/>
                    </a:cubicBezTo>
                    <a:cubicBezTo>
                      <a:pt x="14192" y="256"/>
                      <a:pt x="16053" y="1735"/>
                      <a:pt x="17359" y="3888"/>
                    </a:cubicBezTo>
                    <a:cubicBezTo>
                      <a:pt x="19533" y="7471"/>
                      <a:pt x="19972" y="12380"/>
                      <a:pt x="18508" y="16549"/>
                    </a:cubicBezTo>
                    <a:cubicBezTo>
                      <a:pt x="17555" y="19264"/>
                      <a:pt x="15760" y="21418"/>
                      <a:pt x="13560" y="21280"/>
                    </a:cubicBezTo>
                    <a:cubicBezTo>
                      <a:pt x="11379" y="21144"/>
                      <a:pt x="9796" y="18655"/>
                      <a:pt x="7780" y="17595"/>
                    </a:cubicBezTo>
                    <a:cubicBezTo>
                      <a:pt x="5417" y="16352"/>
                      <a:pt x="2383" y="16983"/>
                      <a:pt x="812" y="14215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808080">
                    <a:alpha val="45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98" name="Shape"/>
              <p:cNvSpPr/>
              <p:nvPr/>
            </p:nvSpPr>
            <p:spPr>
              <a:xfrm rot="10800000" flipH="1">
                <a:off x="28862" y="2523855"/>
                <a:ext cx="7487433" cy="62194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63" h="21287" extrusionOk="0">
                    <a:moveTo>
                      <a:pt x="812" y="14215"/>
                    </a:moveTo>
                    <a:cubicBezTo>
                      <a:pt x="-1628" y="9916"/>
                      <a:pt x="1770" y="4353"/>
                      <a:pt x="6494" y="1751"/>
                    </a:cubicBezTo>
                    <a:cubicBezTo>
                      <a:pt x="8296" y="758"/>
                      <a:pt x="10166" y="-182"/>
                      <a:pt x="12115" y="30"/>
                    </a:cubicBezTo>
                    <a:cubicBezTo>
                      <a:pt x="14192" y="256"/>
                      <a:pt x="16053" y="1735"/>
                      <a:pt x="17359" y="3888"/>
                    </a:cubicBezTo>
                    <a:cubicBezTo>
                      <a:pt x="19533" y="7471"/>
                      <a:pt x="19972" y="12380"/>
                      <a:pt x="18508" y="16549"/>
                    </a:cubicBezTo>
                    <a:cubicBezTo>
                      <a:pt x="17555" y="19264"/>
                      <a:pt x="15760" y="21418"/>
                      <a:pt x="13560" y="21280"/>
                    </a:cubicBezTo>
                    <a:cubicBezTo>
                      <a:pt x="11379" y="21144"/>
                      <a:pt x="9796" y="18655"/>
                      <a:pt x="7780" y="17595"/>
                    </a:cubicBezTo>
                    <a:cubicBezTo>
                      <a:pt x="5417" y="16352"/>
                      <a:pt x="2383" y="16983"/>
                      <a:pt x="812" y="14215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808080">
                    <a:alpha val="4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99" name="Shape"/>
              <p:cNvSpPr/>
              <p:nvPr/>
            </p:nvSpPr>
            <p:spPr>
              <a:xfrm rot="10800000" flipH="1">
                <a:off x="28883" y="2208386"/>
                <a:ext cx="8247029" cy="68504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63" h="21287" extrusionOk="0">
                    <a:moveTo>
                      <a:pt x="812" y="14215"/>
                    </a:moveTo>
                    <a:cubicBezTo>
                      <a:pt x="-1628" y="9916"/>
                      <a:pt x="1770" y="4353"/>
                      <a:pt x="6494" y="1751"/>
                    </a:cubicBezTo>
                    <a:cubicBezTo>
                      <a:pt x="8296" y="758"/>
                      <a:pt x="10166" y="-182"/>
                      <a:pt x="12115" y="30"/>
                    </a:cubicBezTo>
                    <a:cubicBezTo>
                      <a:pt x="14192" y="256"/>
                      <a:pt x="16053" y="1735"/>
                      <a:pt x="17359" y="3888"/>
                    </a:cubicBezTo>
                    <a:cubicBezTo>
                      <a:pt x="19533" y="7471"/>
                      <a:pt x="19972" y="12380"/>
                      <a:pt x="18508" y="16549"/>
                    </a:cubicBezTo>
                    <a:cubicBezTo>
                      <a:pt x="17555" y="19264"/>
                      <a:pt x="15760" y="21418"/>
                      <a:pt x="13560" y="21280"/>
                    </a:cubicBezTo>
                    <a:cubicBezTo>
                      <a:pt x="11379" y="21144"/>
                      <a:pt x="9796" y="18655"/>
                      <a:pt x="7780" y="17595"/>
                    </a:cubicBezTo>
                    <a:cubicBezTo>
                      <a:pt x="5417" y="16352"/>
                      <a:pt x="2383" y="16983"/>
                      <a:pt x="812" y="14215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808080">
                    <a:alpha val="35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100" name="Shape"/>
              <p:cNvSpPr/>
              <p:nvPr/>
            </p:nvSpPr>
            <p:spPr>
              <a:xfrm rot="10800000" flipH="1">
                <a:off x="28908" y="1847834"/>
                <a:ext cx="9115137" cy="75715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63" h="21287" extrusionOk="0">
                    <a:moveTo>
                      <a:pt x="812" y="14215"/>
                    </a:moveTo>
                    <a:cubicBezTo>
                      <a:pt x="-1628" y="9916"/>
                      <a:pt x="1770" y="4353"/>
                      <a:pt x="6494" y="1751"/>
                    </a:cubicBezTo>
                    <a:cubicBezTo>
                      <a:pt x="8296" y="758"/>
                      <a:pt x="10166" y="-182"/>
                      <a:pt x="12115" y="30"/>
                    </a:cubicBezTo>
                    <a:cubicBezTo>
                      <a:pt x="14192" y="256"/>
                      <a:pt x="16053" y="1735"/>
                      <a:pt x="17359" y="3888"/>
                    </a:cubicBezTo>
                    <a:cubicBezTo>
                      <a:pt x="19533" y="7471"/>
                      <a:pt x="19972" y="12380"/>
                      <a:pt x="18508" y="16549"/>
                    </a:cubicBezTo>
                    <a:cubicBezTo>
                      <a:pt x="17555" y="19264"/>
                      <a:pt x="15760" y="21418"/>
                      <a:pt x="13560" y="21280"/>
                    </a:cubicBezTo>
                    <a:cubicBezTo>
                      <a:pt x="11379" y="21144"/>
                      <a:pt x="9796" y="18655"/>
                      <a:pt x="7780" y="17595"/>
                    </a:cubicBezTo>
                    <a:cubicBezTo>
                      <a:pt x="5417" y="16352"/>
                      <a:pt x="2383" y="16983"/>
                      <a:pt x="812" y="14215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808080">
                    <a:alpha val="3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101" name="Shape"/>
              <p:cNvSpPr/>
              <p:nvPr/>
            </p:nvSpPr>
            <p:spPr>
              <a:xfrm rot="10800000" flipH="1">
                <a:off x="28936" y="1442211"/>
                <a:ext cx="10091759" cy="83827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63" h="21287" extrusionOk="0">
                    <a:moveTo>
                      <a:pt x="812" y="14215"/>
                    </a:moveTo>
                    <a:cubicBezTo>
                      <a:pt x="-1628" y="9916"/>
                      <a:pt x="1770" y="4353"/>
                      <a:pt x="6494" y="1751"/>
                    </a:cubicBezTo>
                    <a:cubicBezTo>
                      <a:pt x="8296" y="758"/>
                      <a:pt x="10166" y="-182"/>
                      <a:pt x="12115" y="30"/>
                    </a:cubicBezTo>
                    <a:cubicBezTo>
                      <a:pt x="14192" y="256"/>
                      <a:pt x="16053" y="1735"/>
                      <a:pt x="17359" y="3888"/>
                    </a:cubicBezTo>
                    <a:cubicBezTo>
                      <a:pt x="19533" y="7471"/>
                      <a:pt x="19972" y="12380"/>
                      <a:pt x="18508" y="16549"/>
                    </a:cubicBezTo>
                    <a:cubicBezTo>
                      <a:pt x="17555" y="19264"/>
                      <a:pt x="15760" y="21418"/>
                      <a:pt x="13560" y="21280"/>
                    </a:cubicBezTo>
                    <a:cubicBezTo>
                      <a:pt x="11379" y="21144"/>
                      <a:pt x="9796" y="18655"/>
                      <a:pt x="7780" y="17595"/>
                    </a:cubicBezTo>
                    <a:cubicBezTo>
                      <a:pt x="5417" y="16352"/>
                      <a:pt x="2383" y="16983"/>
                      <a:pt x="812" y="14215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808080">
                    <a:alpha val="25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102" name="Shape"/>
              <p:cNvSpPr/>
              <p:nvPr/>
            </p:nvSpPr>
            <p:spPr>
              <a:xfrm rot="10800000" flipH="1">
                <a:off x="21702" y="991521"/>
                <a:ext cx="11176894" cy="92841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63" h="21287" extrusionOk="0">
                    <a:moveTo>
                      <a:pt x="812" y="14215"/>
                    </a:moveTo>
                    <a:cubicBezTo>
                      <a:pt x="-1628" y="9916"/>
                      <a:pt x="1770" y="4353"/>
                      <a:pt x="6494" y="1751"/>
                    </a:cubicBezTo>
                    <a:cubicBezTo>
                      <a:pt x="8296" y="758"/>
                      <a:pt x="10166" y="-182"/>
                      <a:pt x="12115" y="30"/>
                    </a:cubicBezTo>
                    <a:cubicBezTo>
                      <a:pt x="14192" y="256"/>
                      <a:pt x="16053" y="1735"/>
                      <a:pt x="17359" y="3888"/>
                    </a:cubicBezTo>
                    <a:cubicBezTo>
                      <a:pt x="19533" y="7471"/>
                      <a:pt x="19972" y="12380"/>
                      <a:pt x="18508" y="16549"/>
                    </a:cubicBezTo>
                    <a:cubicBezTo>
                      <a:pt x="17555" y="19264"/>
                      <a:pt x="15760" y="21418"/>
                      <a:pt x="13560" y="21280"/>
                    </a:cubicBezTo>
                    <a:cubicBezTo>
                      <a:pt x="11379" y="21144"/>
                      <a:pt x="9796" y="18655"/>
                      <a:pt x="7780" y="17595"/>
                    </a:cubicBezTo>
                    <a:cubicBezTo>
                      <a:pt x="5417" y="16352"/>
                      <a:pt x="2383" y="16983"/>
                      <a:pt x="812" y="14215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808080">
                    <a:alpha val="2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103" name="Shape"/>
              <p:cNvSpPr/>
              <p:nvPr/>
            </p:nvSpPr>
            <p:spPr>
              <a:xfrm rot="10800000" flipH="1">
                <a:off x="-1" y="495760"/>
                <a:ext cx="12370542" cy="102756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63" h="21287" extrusionOk="0">
                    <a:moveTo>
                      <a:pt x="812" y="14215"/>
                    </a:moveTo>
                    <a:cubicBezTo>
                      <a:pt x="-1628" y="9916"/>
                      <a:pt x="1770" y="4353"/>
                      <a:pt x="6494" y="1751"/>
                    </a:cubicBezTo>
                    <a:cubicBezTo>
                      <a:pt x="8296" y="758"/>
                      <a:pt x="10166" y="-182"/>
                      <a:pt x="12115" y="30"/>
                    </a:cubicBezTo>
                    <a:cubicBezTo>
                      <a:pt x="14192" y="256"/>
                      <a:pt x="16053" y="1735"/>
                      <a:pt x="17359" y="3888"/>
                    </a:cubicBezTo>
                    <a:cubicBezTo>
                      <a:pt x="19533" y="7471"/>
                      <a:pt x="19972" y="12380"/>
                      <a:pt x="18508" y="16549"/>
                    </a:cubicBezTo>
                    <a:cubicBezTo>
                      <a:pt x="17555" y="19264"/>
                      <a:pt x="15760" y="21418"/>
                      <a:pt x="13560" y="21280"/>
                    </a:cubicBezTo>
                    <a:cubicBezTo>
                      <a:pt x="11379" y="21144"/>
                      <a:pt x="9796" y="18655"/>
                      <a:pt x="7780" y="17595"/>
                    </a:cubicBezTo>
                    <a:cubicBezTo>
                      <a:pt x="5417" y="16352"/>
                      <a:pt x="2383" y="16983"/>
                      <a:pt x="812" y="14215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808080">
                    <a:alpha val="15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104" name="Shape"/>
              <p:cNvSpPr/>
              <p:nvPr/>
            </p:nvSpPr>
            <p:spPr>
              <a:xfrm rot="10800000" flipH="1">
                <a:off x="7234" y="-1"/>
                <a:ext cx="13564191" cy="112671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63" h="21287" extrusionOk="0">
                    <a:moveTo>
                      <a:pt x="812" y="14215"/>
                    </a:moveTo>
                    <a:cubicBezTo>
                      <a:pt x="-1628" y="9916"/>
                      <a:pt x="1770" y="4353"/>
                      <a:pt x="6494" y="1751"/>
                    </a:cubicBezTo>
                    <a:cubicBezTo>
                      <a:pt x="8296" y="758"/>
                      <a:pt x="10166" y="-182"/>
                      <a:pt x="12115" y="30"/>
                    </a:cubicBezTo>
                    <a:cubicBezTo>
                      <a:pt x="14192" y="256"/>
                      <a:pt x="16053" y="1735"/>
                      <a:pt x="17359" y="3888"/>
                    </a:cubicBezTo>
                    <a:cubicBezTo>
                      <a:pt x="19533" y="7471"/>
                      <a:pt x="19972" y="12380"/>
                      <a:pt x="18508" y="16549"/>
                    </a:cubicBezTo>
                    <a:cubicBezTo>
                      <a:pt x="17555" y="19264"/>
                      <a:pt x="15760" y="21418"/>
                      <a:pt x="13560" y="21280"/>
                    </a:cubicBezTo>
                    <a:cubicBezTo>
                      <a:pt x="11379" y="21144"/>
                      <a:pt x="9796" y="18655"/>
                      <a:pt x="7780" y="17595"/>
                    </a:cubicBezTo>
                    <a:cubicBezTo>
                      <a:pt x="5417" y="16352"/>
                      <a:pt x="2383" y="16983"/>
                      <a:pt x="812" y="14215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808080">
                    <a:alpha val="1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</p:grpSp>
      </p:grpSp>
      <p:sp>
        <p:nvSpPr>
          <p:cNvPr id="10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4FC20D34-55BF-4827-93A5-D688E346793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212239" y="7306865"/>
            <a:ext cx="8803880" cy="4788298"/>
          </a:xfrm>
          <a:custGeom>
            <a:avLst/>
            <a:gdLst>
              <a:gd name="connsiteX0" fmla="*/ 1790530 w 8803880"/>
              <a:gd name="connsiteY0" fmla="*/ 0 h 4788298"/>
              <a:gd name="connsiteX1" fmla="*/ 8372652 w 8803880"/>
              <a:gd name="connsiteY1" fmla="*/ 0 h 4788298"/>
              <a:gd name="connsiteX2" fmla="*/ 8520606 w 8803880"/>
              <a:gd name="connsiteY2" fmla="*/ 2660 h 4788298"/>
              <a:gd name="connsiteX3" fmla="*/ 8625764 w 8803880"/>
              <a:gd name="connsiteY3" fmla="*/ 21060 h 4788298"/>
              <a:gd name="connsiteX4" fmla="*/ 8721546 w 8803880"/>
              <a:gd name="connsiteY4" fmla="*/ 82244 h 4788298"/>
              <a:gd name="connsiteX5" fmla="*/ 8782684 w 8803880"/>
              <a:gd name="connsiteY5" fmla="*/ 178231 h 4788298"/>
              <a:gd name="connsiteX6" fmla="*/ 8801432 w 8803880"/>
              <a:gd name="connsiteY6" fmla="*/ 283751 h 4788298"/>
              <a:gd name="connsiteX7" fmla="*/ 8803880 w 8803880"/>
              <a:gd name="connsiteY7" fmla="*/ 433386 h 4788298"/>
              <a:gd name="connsiteX8" fmla="*/ 8803880 w 8803880"/>
              <a:gd name="connsiteY8" fmla="*/ 4356908 h 4788298"/>
              <a:gd name="connsiteX9" fmla="*/ 8801432 w 8803880"/>
              <a:gd name="connsiteY9" fmla="*/ 4504769 h 4788298"/>
              <a:gd name="connsiteX10" fmla="*/ 8782684 w 8803880"/>
              <a:gd name="connsiteY10" fmla="*/ 4610067 h 4788298"/>
              <a:gd name="connsiteX11" fmla="*/ 8721546 w 8803880"/>
              <a:gd name="connsiteY11" fmla="*/ 4705833 h 4788298"/>
              <a:gd name="connsiteX12" fmla="*/ 8625764 w 8803880"/>
              <a:gd name="connsiteY12" fmla="*/ 4766795 h 4788298"/>
              <a:gd name="connsiteX13" fmla="*/ 8520198 w 8803880"/>
              <a:gd name="connsiteY13" fmla="*/ 4785416 h 4788298"/>
              <a:gd name="connsiteX14" fmla="*/ 8370614 w 8803880"/>
              <a:gd name="connsiteY14" fmla="*/ 4788298 h 4788298"/>
              <a:gd name="connsiteX15" fmla="*/ 1790530 w 8803880"/>
              <a:gd name="connsiteY15" fmla="*/ 4788298 h 4788298"/>
              <a:gd name="connsiteX16" fmla="*/ 433265 w 8803880"/>
              <a:gd name="connsiteY16" fmla="*/ 0 h 4788298"/>
              <a:gd name="connsiteX17" fmla="*/ 1666623 w 8803880"/>
              <a:gd name="connsiteY17" fmla="*/ 0 h 4788298"/>
              <a:gd name="connsiteX18" fmla="*/ 1666623 w 8803880"/>
              <a:gd name="connsiteY18" fmla="*/ 4788298 h 4788298"/>
              <a:gd name="connsiteX19" fmla="*/ 431227 w 8803880"/>
              <a:gd name="connsiteY19" fmla="*/ 4788298 h 4788298"/>
              <a:gd name="connsiteX20" fmla="*/ 283273 w 8803880"/>
              <a:gd name="connsiteY20" fmla="*/ 4785416 h 4788298"/>
              <a:gd name="connsiteX21" fmla="*/ 178116 w 8803880"/>
              <a:gd name="connsiteY21" fmla="*/ 4767239 h 4788298"/>
              <a:gd name="connsiteX22" fmla="*/ 82333 w 8803880"/>
              <a:gd name="connsiteY22" fmla="*/ 4706055 h 4788298"/>
              <a:gd name="connsiteX23" fmla="*/ 21195 w 8803880"/>
              <a:gd name="connsiteY23" fmla="*/ 4610067 h 4788298"/>
              <a:gd name="connsiteX24" fmla="*/ 2853 w 8803880"/>
              <a:gd name="connsiteY24" fmla="*/ 4504547 h 4788298"/>
              <a:gd name="connsiteX25" fmla="*/ 0 w 8803880"/>
              <a:gd name="connsiteY25" fmla="*/ 4354913 h 4788298"/>
              <a:gd name="connsiteX26" fmla="*/ 0 w 8803880"/>
              <a:gd name="connsiteY26" fmla="*/ 431390 h 4788298"/>
              <a:gd name="connsiteX27" fmla="*/ 2853 w 8803880"/>
              <a:gd name="connsiteY27" fmla="*/ 283308 h 4788298"/>
              <a:gd name="connsiteX28" fmla="*/ 21195 w 8803880"/>
              <a:gd name="connsiteY28" fmla="*/ 178231 h 4788298"/>
              <a:gd name="connsiteX29" fmla="*/ 82333 w 8803880"/>
              <a:gd name="connsiteY29" fmla="*/ 82687 h 4788298"/>
              <a:gd name="connsiteX30" fmla="*/ 178116 w 8803880"/>
              <a:gd name="connsiteY30" fmla="*/ 21503 h 4788298"/>
              <a:gd name="connsiteX31" fmla="*/ 283681 w 8803880"/>
              <a:gd name="connsiteY31" fmla="*/ 2882 h 4788298"/>
              <a:gd name="connsiteX32" fmla="*/ 433265 w 8803880"/>
              <a:gd name="connsiteY32" fmla="*/ 0 h 4788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8803880" h="4788298">
                <a:moveTo>
                  <a:pt x="1790530" y="0"/>
                </a:moveTo>
                <a:lnTo>
                  <a:pt x="8372652" y="0"/>
                </a:lnTo>
                <a:cubicBezTo>
                  <a:pt x="8434198" y="0"/>
                  <a:pt x="8481070" y="0"/>
                  <a:pt x="8520606" y="2660"/>
                </a:cubicBezTo>
                <a:cubicBezTo>
                  <a:pt x="8559734" y="5321"/>
                  <a:pt x="8592340" y="10419"/>
                  <a:pt x="8625764" y="21060"/>
                </a:cubicBezTo>
                <a:cubicBezTo>
                  <a:pt x="8662040" y="34361"/>
                  <a:pt x="8694646" y="55420"/>
                  <a:pt x="8721546" y="82244"/>
                </a:cubicBezTo>
                <a:cubicBezTo>
                  <a:pt x="8748448" y="109067"/>
                  <a:pt x="8769642" y="141654"/>
                  <a:pt x="8782684" y="178231"/>
                </a:cubicBezTo>
                <a:cubicBezTo>
                  <a:pt x="8793282" y="211483"/>
                  <a:pt x="8798580" y="244070"/>
                  <a:pt x="8801432" y="283751"/>
                </a:cubicBezTo>
                <a:cubicBezTo>
                  <a:pt x="8803880" y="323432"/>
                  <a:pt x="8803880" y="370650"/>
                  <a:pt x="8803880" y="433386"/>
                </a:cubicBezTo>
                <a:lnTo>
                  <a:pt x="8803880" y="4356908"/>
                </a:lnTo>
                <a:cubicBezTo>
                  <a:pt x="8803880" y="4418757"/>
                  <a:pt x="8803880" y="4465309"/>
                  <a:pt x="8801432" y="4504769"/>
                </a:cubicBezTo>
                <a:cubicBezTo>
                  <a:pt x="8798580" y="4544449"/>
                  <a:pt x="8793282" y="4576815"/>
                  <a:pt x="8782684" y="4610067"/>
                </a:cubicBezTo>
                <a:cubicBezTo>
                  <a:pt x="8769642" y="4646644"/>
                  <a:pt x="8748448" y="4679231"/>
                  <a:pt x="8721546" y="4705833"/>
                </a:cubicBezTo>
                <a:cubicBezTo>
                  <a:pt x="8694646" y="4732656"/>
                  <a:pt x="8662040" y="4753494"/>
                  <a:pt x="8625764" y="4766795"/>
                </a:cubicBezTo>
                <a:cubicBezTo>
                  <a:pt x="8592340" y="4777435"/>
                  <a:pt x="8559734" y="4782756"/>
                  <a:pt x="8520198" y="4785416"/>
                </a:cubicBezTo>
                <a:cubicBezTo>
                  <a:pt x="8480256" y="4788298"/>
                  <a:pt x="8433382" y="4788298"/>
                  <a:pt x="8370614" y="4788298"/>
                </a:cubicBezTo>
                <a:lnTo>
                  <a:pt x="1790530" y="4788298"/>
                </a:lnTo>
                <a:close/>
                <a:moveTo>
                  <a:pt x="433265" y="0"/>
                </a:moveTo>
                <a:lnTo>
                  <a:pt x="1666623" y="0"/>
                </a:lnTo>
                <a:lnTo>
                  <a:pt x="1666623" y="4788298"/>
                </a:lnTo>
                <a:lnTo>
                  <a:pt x="431227" y="4788298"/>
                </a:lnTo>
                <a:cubicBezTo>
                  <a:pt x="369681" y="4788298"/>
                  <a:pt x="322809" y="4788077"/>
                  <a:pt x="283273" y="4785416"/>
                </a:cubicBezTo>
                <a:cubicBezTo>
                  <a:pt x="243737" y="4782977"/>
                  <a:pt x="211538" y="4777879"/>
                  <a:pt x="178116" y="4767239"/>
                </a:cubicBezTo>
                <a:cubicBezTo>
                  <a:pt x="141840" y="4753937"/>
                  <a:pt x="108826" y="4733099"/>
                  <a:pt x="82333" y="4706055"/>
                </a:cubicBezTo>
                <a:cubicBezTo>
                  <a:pt x="55432" y="4679231"/>
                  <a:pt x="34237" y="4646644"/>
                  <a:pt x="21195" y="4610067"/>
                </a:cubicBezTo>
                <a:cubicBezTo>
                  <a:pt x="10597" y="4576815"/>
                  <a:pt x="5299" y="4544228"/>
                  <a:pt x="2853" y="4504547"/>
                </a:cubicBezTo>
                <a:cubicBezTo>
                  <a:pt x="0" y="4464866"/>
                  <a:pt x="0" y="4417649"/>
                  <a:pt x="0" y="4354913"/>
                </a:cubicBezTo>
                <a:lnTo>
                  <a:pt x="0" y="431390"/>
                </a:lnTo>
                <a:cubicBezTo>
                  <a:pt x="0" y="369542"/>
                  <a:pt x="0" y="322989"/>
                  <a:pt x="2853" y="283308"/>
                </a:cubicBezTo>
                <a:cubicBezTo>
                  <a:pt x="5299" y="243849"/>
                  <a:pt x="10597" y="211483"/>
                  <a:pt x="21195" y="178231"/>
                </a:cubicBezTo>
                <a:cubicBezTo>
                  <a:pt x="34237" y="141654"/>
                  <a:pt x="55432" y="109289"/>
                  <a:pt x="82333" y="82687"/>
                </a:cubicBezTo>
                <a:cubicBezTo>
                  <a:pt x="108826" y="55864"/>
                  <a:pt x="141840" y="34804"/>
                  <a:pt x="178116" y="21503"/>
                </a:cubicBezTo>
                <a:cubicBezTo>
                  <a:pt x="211538" y="10863"/>
                  <a:pt x="244145" y="5542"/>
                  <a:pt x="283681" y="2882"/>
                </a:cubicBezTo>
                <a:cubicBezTo>
                  <a:pt x="323624" y="0"/>
                  <a:pt x="370497" y="0"/>
                  <a:pt x="433265" y="0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grpSp>
        <p:nvGrpSpPr>
          <p:cNvPr id="128" name="Group"/>
          <p:cNvGrpSpPr/>
          <p:nvPr/>
        </p:nvGrpSpPr>
        <p:grpSpPr>
          <a:xfrm>
            <a:off x="-1950251" y="-4382060"/>
            <a:ext cx="11483377" cy="7556744"/>
            <a:chOff x="0" y="0"/>
            <a:chExt cx="11483376" cy="7556743"/>
          </a:xfrm>
        </p:grpSpPr>
        <p:sp>
          <p:nvSpPr>
            <p:cNvPr id="115" name="Shape"/>
            <p:cNvSpPr/>
            <p:nvPr/>
          </p:nvSpPr>
          <p:spPr>
            <a:xfrm rot="10800000" flipH="1">
              <a:off x="3378215" y="4255619"/>
              <a:ext cx="4863577" cy="32004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6" name="Shape"/>
            <p:cNvSpPr/>
            <p:nvPr/>
          </p:nvSpPr>
          <p:spPr>
            <a:xfrm rot="10800000" flipH="1">
              <a:off x="3182231" y="4119028"/>
              <a:ext cx="5224093" cy="34377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8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17" name="Shape"/>
            <p:cNvSpPr/>
            <p:nvPr/>
          </p:nvSpPr>
          <p:spPr>
            <a:xfrm rot="10800000" flipH="1">
              <a:off x="3064411" y="3963960"/>
              <a:ext cx="5459736" cy="3592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7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18" name="Shape"/>
            <p:cNvSpPr/>
            <p:nvPr/>
          </p:nvSpPr>
          <p:spPr>
            <a:xfrm rot="10800000" flipH="1">
              <a:off x="2947001" y="3809428"/>
              <a:ext cx="5694563" cy="37473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7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19" name="Shape"/>
            <p:cNvSpPr/>
            <p:nvPr/>
          </p:nvSpPr>
          <p:spPr>
            <a:xfrm rot="10800000" flipH="1">
              <a:off x="2800237" y="3616263"/>
              <a:ext cx="5988098" cy="39404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64999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20" name="Shape"/>
            <p:cNvSpPr/>
            <p:nvPr/>
          </p:nvSpPr>
          <p:spPr>
            <a:xfrm rot="10800000" flipH="1">
              <a:off x="2624121" y="3384464"/>
              <a:ext cx="6340338" cy="4172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21" name="Shape"/>
            <p:cNvSpPr/>
            <p:nvPr/>
          </p:nvSpPr>
          <p:spPr>
            <a:xfrm rot="10800000" flipH="1">
              <a:off x="2418654" y="3114034"/>
              <a:ext cx="6751286" cy="44426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5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22" name="Shape"/>
            <p:cNvSpPr/>
            <p:nvPr/>
          </p:nvSpPr>
          <p:spPr>
            <a:xfrm rot="10800000" flipH="1">
              <a:off x="2183832" y="2804969"/>
              <a:ext cx="7220941" cy="47517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23" name="Shape"/>
            <p:cNvSpPr/>
            <p:nvPr/>
          </p:nvSpPr>
          <p:spPr>
            <a:xfrm rot="10800000" flipH="1">
              <a:off x="1919659" y="2457272"/>
              <a:ext cx="7749302" cy="50994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24" name="Shape"/>
            <p:cNvSpPr/>
            <p:nvPr/>
          </p:nvSpPr>
          <p:spPr>
            <a:xfrm rot="10800000" flipH="1">
              <a:off x="1567427" y="1993675"/>
              <a:ext cx="8453785" cy="55630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25" name="Shape"/>
            <p:cNvSpPr/>
            <p:nvPr/>
          </p:nvSpPr>
          <p:spPr>
            <a:xfrm rot="10800000" flipH="1">
              <a:off x="1156492" y="1452813"/>
              <a:ext cx="9275679" cy="61038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26" name="Shape"/>
            <p:cNvSpPr/>
            <p:nvPr/>
          </p:nvSpPr>
          <p:spPr>
            <a:xfrm rot="10800000" flipH="1">
              <a:off x="686850" y="834684"/>
              <a:ext cx="10214989" cy="6721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2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27" name="Shape"/>
            <p:cNvSpPr/>
            <p:nvPr/>
          </p:nvSpPr>
          <p:spPr>
            <a:xfrm rot="10800000" flipH="1">
              <a:off x="-1" y="0"/>
              <a:ext cx="11483377" cy="75566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13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00E6CAA-760B-4DB7-A034-43255E48424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49149" y="3335734"/>
            <a:ext cx="8885391" cy="5846914"/>
          </a:xfrm>
          <a:custGeom>
            <a:avLst/>
            <a:gdLst>
              <a:gd name="connsiteX0" fmla="*/ 5178900 w 8885391"/>
              <a:gd name="connsiteY0" fmla="*/ 0 h 5846914"/>
              <a:gd name="connsiteX1" fmla="*/ 5181524 w 8885391"/>
              <a:gd name="connsiteY1" fmla="*/ 0 h 5846914"/>
              <a:gd name="connsiteX2" fmla="*/ 5375117 w 8885391"/>
              <a:gd name="connsiteY2" fmla="*/ 6979 h 5846914"/>
              <a:gd name="connsiteX3" fmla="*/ 6702914 w 8885391"/>
              <a:gd name="connsiteY3" fmla="*/ 304052 h 5846914"/>
              <a:gd name="connsiteX4" fmla="*/ 8222508 w 8885391"/>
              <a:gd name="connsiteY4" fmla="*/ 1179028 h 5846914"/>
              <a:gd name="connsiteX5" fmla="*/ 8875455 w 8885391"/>
              <a:gd name="connsiteY5" fmla="*/ 2551644 h 5846914"/>
              <a:gd name="connsiteX6" fmla="*/ 8794276 w 8885391"/>
              <a:gd name="connsiteY6" fmla="*/ 3415481 h 5846914"/>
              <a:gd name="connsiteX7" fmla="*/ 7544110 w 8885391"/>
              <a:gd name="connsiteY7" fmla="*/ 4942930 h 5846914"/>
              <a:gd name="connsiteX8" fmla="*/ 5777028 w 8885391"/>
              <a:gd name="connsiteY8" fmla="*/ 5225863 h 5846914"/>
              <a:gd name="connsiteX9" fmla="*/ 4586102 w 8885391"/>
              <a:gd name="connsiteY9" fmla="*/ 5783654 h 5846914"/>
              <a:gd name="connsiteX10" fmla="*/ 4277142 w 8885391"/>
              <a:gd name="connsiteY10" fmla="*/ 5839758 h 5846914"/>
              <a:gd name="connsiteX11" fmla="*/ 4123423 w 8885391"/>
              <a:gd name="connsiteY11" fmla="*/ 5846914 h 5846914"/>
              <a:gd name="connsiteX12" fmla="*/ 4123291 w 8885391"/>
              <a:gd name="connsiteY12" fmla="*/ 5846914 h 5846914"/>
              <a:gd name="connsiteX13" fmla="*/ 3970090 w 8885391"/>
              <a:gd name="connsiteY13" fmla="*/ 5841608 h 5846914"/>
              <a:gd name="connsiteX14" fmla="*/ 2177920 w 8885391"/>
              <a:gd name="connsiteY14" fmla="*/ 5204420 h 5846914"/>
              <a:gd name="connsiteX15" fmla="*/ 291482 w 8885391"/>
              <a:gd name="connsiteY15" fmla="*/ 2077675 h 5846914"/>
              <a:gd name="connsiteX16" fmla="*/ 2151592 w 8885391"/>
              <a:gd name="connsiteY16" fmla="*/ 1419633 h 5846914"/>
              <a:gd name="connsiteX17" fmla="*/ 4258750 w 8885391"/>
              <a:gd name="connsiteY17" fmla="*/ 158408 h 5846914"/>
              <a:gd name="connsiteX18" fmla="*/ 4946973 w 8885391"/>
              <a:gd name="connsiteY18" fmla="*/ 7913 h 5846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885391" h="5846914">
                <a:moveTo>
                  <a:pt x="5178900" y="0"/>
                </a:moveTo>
                <a:lnTo>
                  <a:pt x="5181524" y="0"/>
                </a:lnTo>
                <a:lnTo>
                  <a:pt x="5375117" y="6979"/>
                </a:lnTo>
                <a:cubicBezTo>
                  <a:pt x="5829699" y="36870"/>
                  <a:pt x="6282097" y="158095"/>
                  <a:pt x="6702914" y="304052"/>
                </a:cubicBezTo>
                <a:cubicBezTo>
                  <a:pt x="7262834" y="498150"/>
                  <a:pt x="7797742" y="750173"/>
                  <a:pt x="8222508" y="1179028"/>
                </a:cubicBezTo>
                <a:cubicBezTo>
                  <a:pt x="8591985" y="1552466"/>
                  <a:pt x="8824554" y="2036739"/>
                  <a:pt x="8875455" y="2551644"/>
                </a:cubicBezTo>
                <a:cubicBezTo>
                  <a:pt x="8903978" y="2841817"/>
                  <a:pt x="8869312" y="3133940"/>
                  <a:pt x="8794276" y="3415481"/>
                </a:cubicBezTo>
                <a:cubicBezTo>
                  <a:pt x="8614803" y="4091067"/>
                  <a:pt x="8194424" y="4698148"/>
                  <a:pt x="7544110" y="4942930"/>
                </a:cubicBezTo>
                <a:cubicBezTo>
                  <a:pt x="6980680" y="5154852"/>
                  <a:pt x="6347040" y="5034271"/>
                  <a:pt x="5777028" y="5225863"/>
                </a:cubicBezTo>
                <a:cubicBezTo>
                  <a:pt x="5359282" y="5365938"/>
                  <a:pt x="5010868" y="5665579"/>
                  <a:pt x="4586102" y="5783654"/>
                </a:cubicBezTo>
                <a:cubicBezTo>
                  <a:pt x="4482817" y="5812372"/>
                  <a:pt x="4379821" y="5830586"/>
                  <a:pt x="4277142" y="5839758"/>
                </a:cubicBezTo>
                <a:lnTo>
                  <a:pt x="4123423" y="5846914"/>
                </a:lnTo>
                <a:lnTo>
                  <a:pt x="4123291" y="5846914"/>
                </a:lnTo>
                <a:lnTo>
                  <a:pt x="3970090" y="5841608"/>
                </a:lnTo>
                <a:cubicBezTo>
                  <a:pt x="3358013" y="5796899"/>
                  <a:pt x="2758464" y="5479278"/>
                  <a:pt x="2177920" y="5204420"/>
                </a:cubicBezTo>
                <a:cubicBezTo>
                  <a:pt x="617078" y="4465341"/>
                  <a:pt x="-574288" y="3098852"/>
                  <a:pt x="291482" y="2077675"/>
                </a:cubicBezTo>
                <a:cubicBezTo>
                  <a:pt x="736873" y="1552466"/>
                  <a:pt x="1510931" y="1631554"/>
                  <a:pt x="2151592" y="1419633"/>
                </a:cubicBezTo>
                <a:cubicBezTo>
                  <a:pt x="2937498" y="1159535"/>
                  <a:pt x="3486886" y="453316"/>
                  <a:pt x="4258750" y="158408"/>
                </a:cubicBezTo>
                <a:cubicBezTo>
                  <a:pt x="4483530" y="72567"/>
                  <a:pt x="4714233" y="25418"/>
                  <a:pt x="4946973" y="7913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3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8590CE48-989A-416D-8874-9551EEA592D0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11626679" y="-1"/>
            <a:ext cx="12770071" cy="13716001"/>
          </a:xfrm>
          <a:custGeom>
            <a:avLst/>
            <a:gdLst>
              <a:gd name="connsiteX0" fmla="*/ 2368720 w 12770071"/>
              <a:gd name="connsiteY0" fmla="*/ 0 h 13716001"/>
              <a:gd name="connsiteX1" fmla="*/ 12770071 w 12770071"/>
              <a:gd name="connsiteY1" fmla="*/ 0 h 13716001"/>
              <a:gd name="connsiteX2" fmla="*/ 12770071 w 12770071"/>
              <a:gd name="connsiteY2" fmla="*/ 13716001 h 13716001"/>
              <a:gd name="connsiteX3" fmla="*/ 2368720 w 12770071"/>
              <a:gd name="connsiteY3" fmla="*/ 13716001 h 13716001"/>
              <a:gd name="connsiteX4" fmla="*/ 336 w 12770071"/>
              <a:gd name="connsiteY4" fmla="*/ 6944996 h 13716001"/>
              <a:gd name="connsiteX5" fmla="*/ 2368720 w 12770071"/>
              <a:gd name="connsiteY5" fmla="*/ 0 h 13716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770071" h="13716001">
                <a:moveTo>
                  <a:pt x="2368720" y="0"/>
                </a:moveTo>
                <a:lnTo>
                  <a:pt x="12770071" y="0"/>
                </a:lnTo>
                <a:lnTo>
                  <a:pt x="12770071" y="13716001"/>
                </a:lnTo>
                <a:lnTo>
                  <a:pt x="2368720" y="13716001"/>
                </a:lnTo>
                <a:cubicBezTo>
                  <a:pt x="851770" y="11783061"/>
                  <a:pt x="18691" y="9401811"/>
                  <a:pt x="336" y="6944996"/>
                </a:cubicBezTo>
                <a:cubicBezTo>
                  <a:pt x="-19203" y="4428491"/>
                  <a:pt x="815652" y="1979930"/>
                  <a:pt x="2368720" y="0"/>
                </a:cubicBezTo>
                <a:close/>
              </a:path>
            </a:pathLst>
          </a:custGeom>
          <a:solidFill>
            <a:schemeClr val="accent2">
              <a:lumMod val="90000"/>
            </a:schemeClr>
          </a:solidFill>
        </p:spPr>
        <p:txBody>
          <a:bodyPr wrap="square" lIns="91439" tIns="45719" rIns="91439" bIns="45719" anchor="t">
            <a:noAutofit/>
          </a:bodyPr>
          <a:lstStyle/>
          <a:p>
            <a:endParaRPr/>
          </a:p>
        </p:txBody>
      </p:sp>
      <p:grpSp>
        <p:nvGrpSpPr>
          <p:cNvPr id="151" name="Group"/>
          <p:cNvGrpSpPr/>
          <p:nvPr/>
        </p:nvGrpSpPr>
        <p:grpSpPr>
          <a:xfrm>
            <a:off x="10476266" y="0"/>
            <a:ext cx="3300456" cy="13716000"/>
            <a:chOff x="0" y="0"/>
            <a:chExt cx="3300455" cy="13716000"/>
          </a:xfrm>
        </p:grpSpPr>
        <p:sp>
          <p:nvSpPr>
            <p:cNvPr id="147" name="Line"/>
            <p:cNvSpPr/>
            <p:nvPr/>
          </p:nvSpPr>
          <p:spPr>
            <a:xfrm>
              <a:off x="296333" y="0"/>
              <a:ext cx="2411456" cy="13716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9" h="21600" extrusionOk="0">
                  <a:moveTo>
                    <a:pt x="20959" y="0"/>
                  </a:moveTo>
                  <a:cubicBezTo>
                    <a:pt x="6775" y="3205"/>
                    <a:pt x="-641" y="7223"/>
                    <a:pt x="44" y="11331"/>
                  </a:cubicBezTo>
                  <a:cubicBezTo>
                    <a:pt x="668" y="15076"/>
                    <a:pt x="8011" y="18682"/>
                    <a:pt x="20959" y="21600"/>
                  </a:cubicBezTo>
                </a:path>
              </a:pathLst>
            </a:custGeom>
            <a:noFill/>
            <a:ln w="12700" cap="flat">
              <a:solidFill>
                <a:srgbClr val="00000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48" name="Line"/>
            <p:cNvSpPr/>
            <p:nvPr/>
          </p:nvSpPr>
          <p:spPr>
            <a:xfrm>
              <a:off x="-1" y="0"/>
              <a:ext cx="2411457" cy="13716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9" h="21600" extrusionOk="0">
                  <a:moveTo>
                    <a:pt x="20959" y="0"/>
                  </a:moveTo>
                  <a:cubicBezTo>
                    <a:pt x="6775" y="3205"/>
                    <a:pt x="-641" y="7223"/>
                    <a:pt x="44" y="11331"/>
                  </a:cubicBezTo>
                  <a:cubicBezTo>
                    <a:pt x="668" y="15076"/>
                    <a:pt x="8011" y="18682"/>
                    <a:pt x="20959" y="21600"/>
                  </a:cubicBezTo>
                </a:path>
              </a:pathLst>
            </a:custGeom>
            <a:noFill/>
            <a:ln w="12700" cap="flat">
              <a:solidFill>
                <a:srgbClr val="000000">
                  <a:alpha val="1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49" name="Line"/>
            <p:cNvSpPr/>
            <p:nvPr/>
          </p:nvSpPr>
          <p:spPr>
            <a:xfrm>
              <a:off x="888999" y="0"/>
              <a:ext cx="2411457" cy="13716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9" h="21600" extrusionOk="0">
                  <a:moveTo>
                    <a:pt x="20959" y="0"/>
                  </a:moveTo>
                  <a:cubicBezTo>
                    <a:pt x="6775" y="3205"/>
                    <a:pt x="-641" y="7223"/>
                    <a:pt x="44" y="11331"/>
                  </a:cubicBezTo>
                  <a:cubicBezTo>
                    <a:pt x="668" y="15076"/>
                    <a:pt x="8011" y="18682"/>
                    <a:pt x="20959" y="21600"/>
                  </a:cubicBezTo>
                </a:path>
              </a:pathLst>
            </a:custGeom>
            <a:noFill/>
            <a:ln w="12700" cap="flat">
              <a:solidFill>
                <a:srgbClr val="00000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50" name="Line"/>
            <p:cNvSpPr/>
            <p:nvPr/>
          </p:nvSpPr>
          <p:spPr>
            <a:xfrm>
              <a:off x="592666" y="0"/>
              <a:ext cx="2411457" cy="137160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9" h="21600" extrusionOk="0">
                  <a:moveTo>
                    <a:pt x="20959" y="0"/>
                  </a:moveTo>
                  <a:cubicBezTo>
                    <a:pt x="6775" y="3205"/>
                    <a:pt x="-641" y="7223"/>
                    <a:pt x="44" y="11331"/>
                  </a:cubicBezTo>
                  <a:cubicBezTo>
                    <a:pt x="668" y="15076"/>
                    <a:pt x="8011" y="18682"/>
                    <a:pt x="20959" y="21600"/>
                  </a:cubicBezTo>
                </a:path>
              </a:pathLst>
            </a:custGeom>
            <a:noFill/>
            <a:ln w="127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1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673100" y="355600"/>
            <a:ext cx="23050500" cy="342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673100" y="3835400"/>
            <a:ext cx="23050500" cy="8864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76099" y="13080999"/>
            <a:ext cx="419101" cy="4572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>
              <a:defRPr sz="24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7" r:id="rId28"/>
    <p:sldLayoutId id="2147483678" r:id="rId29"/>
    <p:sldLayoutId id="2147483679" r:id="rId30"/>
    <p:sldLayoutId id="2147483680" r:id="rId31"/>
    <p:sldLayoutId id="2147483681" r:id="rId32"/>
    <p:sldLayoutId id="2147483682" r:id="rId33"/>
    <p:sldLayoutId id="2147483683" r:id="rId34"/>
    <p:sldLayoutId id="2147483684" r:id="rId35"/>
    <p:sldLayoutId id="2147483685" r:id="rId36"/>
    <p:sldLayoutId id="2147483686" r:id="rId37"/>
    <p:sldLayoutId id="2147483687" r:id="rId38"/>
    <p:sldLayoutId id="2147483688" r:id="rId39"/>
    <p:sldLayoutId id="2147483689" r:id="rId40"/>
    <p:sldLayoutId id="2147483691" r:id="rId41"/>
    <p:sldLayoutId id="2147483696" r:id="rId42"/>
    <p:sldLayoutId id="2147483697" r:id="rId43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9pPr>
    </p:titleStyle>
    <p:bodyStyle>
      <a:lvl1pPr marL="736600" marR="0" indent="-736600" algn="l" defTabSz="825500" rtl="0" latinLnBrk="0">
        <a:lnSpc>
          <a:spcPct val="120000"/>
        </a:lnSpc>
        <a:spcBef>
          <a:spcPts val="6500"/>
        </a:spcBef>
        <a:spcAft>
          <a:spcPts val="0"/>
        </a:spcAft>
        <a:buClrTx/>
        <a:buSzPct val="82000"/>
        <a:buFontTx/>
        <a:buChar char="•"/>
        <a:tabLst/>
        <a:defRPr sz="6400" b="0" i="0" u="none" strike="noStrike" cap="none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1pPr>
      <a:lvl2pPr marL="1473200" marR="0" indent="-736600" algn="l" defTabSz="825500" rtl="0" latinLnBrk="0">
        <a:lnSpc>
          <a:spcPct val="120000"/>
        </a:lnSpc>
        <a:spcBef>
          <a:spcPts val="6500"/>
        </a:spcBef>
        <a:spcAft>
          <a:spcPts val="0"/>
        </a:spcAft>
        <a:buClrTx/>
        <a:buSzPct val="82000"/>
        <a:buFontTx/>
        <a:buChar char="•"/>
        <a:tabLst/>
        <a:defRPr sz="6400" b="0" i="0" u="none" strike="noStrike" cap="none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2pPr>
      <a:lvl3pPr marL="2209800" marR="0" indent="-736600" algn="l" defTabSz="825500" rtl="0" latinLnBrk="0">
        <a:lnSpc>
          <a:spcPct val="120000"/>
        </a:lnSpc>
        <a:spcBef>
          <a:spcPts val="6500"/>
        </a:spcBef>
        <a:spcAft>
          <a:spcPts val="0"/>
        </a:spcAft>
        <a:buClrTx/>
        <a:buSzPct val="82000"/>
        <a:buFontTx/>
        <a:buChar char="•"/>
        <a:tabLst/>
        <a:defRPr sz="6400" b="0" i="0" u="none" strike="noStrike" cap="none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3pPr>
      <a:lvl4pPr marL="2946400" marR="0" indent="-736600" algn="l" defTabSz="825500" rtl="0" latinLnBrk="0">
        <a:lnSpc>
          <a:spcPct val="120000"/>
        </a:lnSpc>
        <a:spcBef>
          <a:spcPts val="6500"/>
        </a:spcBef>
        <a:spcAft>
          <a:spcPts val="0"/>
        </a:spcAft>
        <a:buClrTx/>
        <a:buSzPct val="82000"/>
        <a:buFontTx/>
        <a:buChar char="•"/>
        <a:tabLst/>
        <a:defRPr sz="6400" b="0" i="0" u="none" strike="noStrike" cap="none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4pPr>
      <a:lvl5pPr marL="3683000" marR="0" indent="-736600" algn="l" defTabSz="825500" rtl="0" latinLnBrk="0">
        <a:lnSpc>
          <a:spcPct val="120000"/>
        </a:lnSpc>
        <a:spcBef>
          <a:spcPts val="6500"/>
        </a:spcBef>
        <a:spcAft>
          <a:spcPts val="0"/>
        </a:spcAft>
        <a:buClrTx/>
        <a:buSzPct val="82000"/>
        <a:buFontTx/>
        <a:buChar char="•"/>
        <a:tabLst/>
        <a:defRPr sz="6400" b="0" i="0" u="none" strike="noStrike" cap="none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5pPr>
      <a:lvl6pPr marL="4419600" marR="0" indent="-736600" algn="l" defTabSz="825500" rtl="0" latinLnBrk="0">
        <a:lnSpc>
          <a:spcPct val="120000"/>
        </a:lnSpc>
        <a:spcBef>
          <a:spcPts val="6500"/>
        </a:spcBef>
        <a:spcAft>
          <a:spcPts val="0"/>
        </a:spcAft>
        <a:buClrTx/>
        <a:buSzPct val="82000"/>
        <a:buFontTx/>
        <a:buChar char="•"/>
        <a:tabLst/>
        <a:defRPr sz="6400" b="0" i="0" u="none" strike="noStrike" cap="none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6pPr>
      <a:lvl7pPr marL="5156200" marR="0" indent="-736600" algn="l" defTabSz="825500" rtl="0" latinLnBrk="0">
        <a:lnSpc>
          <a:spcPct val="120000"/>
        </a:lnSpc>
        <a:spcBef>
          <a:spcPts val="6500"/>
        </a:spcBef>
        <a:spcAft>
          <a:spcPts val="0"/>
        </a:spcAft>
        <a:buClrTx/>
        <a:buSzPct val="82000"/>
        <a:buFontTx/>
        <a:buChar char="•"/>
        <a:tabLst/>
        <a:defRPr sz="6400" b="0" i="0" u="none" strike="noStrike" cap="none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7pPr>
      <a:lvl8pPr marL="5892800" marR="0" indent="-736600" algn="l" defTabSz="825500" rtl="0" latinLnBrk="0">
        <a:lnSpc>
          <a:spcPct val="120000"/>
        </a:lnSpc>
        <a:spcBef>
          <a:spcPts val="6500"/>
        </a:spcBef>
        <a:spcAft>
          <a:spcPts val="0"/>
        </a:spcAft>
        <a:buClrTx/>
        <a:buSzPct val="82000"/>
        <a:buFontTx/>
        <a:buChar char="•"/>
        <a:tabLst/>
        <a:defRPr sz="6400" b="0" i="0" u="none" strike="noStrike" cap="none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8pPr>
      <a:lvl9pPr marL="6629400" marR="0" indent="-736600" algn="l" defTabSz="825500" rtl="0" latinLnBrk="0">
        <a:lnSpc>
          <a:spcPct val="120000"/>
        </a:lnSpc>
        <a:spcBef>
          <a:spcPts val="6500"/>
        </a:spcBef>
        <a:spcAft>
          <a:spcPts val="0"/>
        </a:spcAft>
        <a:buClrTx/>
        <a:buSzPct val="82000"/>
        <a:buFontTx/>
        <a:buChar char="•"/>
        <a:tabLst/>
        <a:defRPr sz="6400" b="0" i="0" u="none" strike="noStrike" cap="none" spc="0" baseline="0">
          <a:ln>
            <a:noFill/>
          </a:ln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6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4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3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3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51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3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39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0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4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39FBA5A8-AB2A-7213-08C8-204C642380D0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32650" y="2300288"/>
            <a:ext cx="15166975" cy="10356850"/>
          </a:xfrm>
        </p:spPr>
      </p:pic>
      <p:sp>
        <p:nvSpPr>
          <p:cNvPr id="861" name="Shape"/>
          <p:cNvSpPr/>
          <p:nvPr/>
        </p:nvSpPr>
        <p:spPr>
          <a:xfrm rot="10800000" flipH="1">
            <a:off x="6480378" y="3191405"/>
            <a:ext cx="11143817" cy="73331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249" h="20502" extrusionOk="0">
                <a:moveTo>
                  <a:pt x="664" y="13217"/>
                </a:moveTo>
                <a:cubicBezTo>
                  <a:pt x="-1309" y="9636"/>
                  <a:pt x="1406" y="4845"/>
                  <a:pt x="4963" y="2254"/>
                </a:cubicBezTo>
                <a:cubicBezTo>
                  <a:pt x="6727" y="969"/>
                  <a:pt x="8568" y="-583"/>
                  <a:pt x="10451" y="222"/>
                </a:cubicBezTo>
                <a:cubicBezTo>
                  <a:pt x="11419" y="636"/>
                  <a:pt x="12213" y="1687"/>
                  <a:pt x="13165" y="2178"/>
                </a:cubicBezTo>
                <a:cubicBezTo>
                  <a:pt x="14464" y="2850"/>
                  <a:pt x="15908" y="2428"/>
                  <a:pt x="17192" y="3171"/>
                </a:cubicBezTo>
                <a:cubicBezTo>
                  <a:pt x="18674" y="4028"/>
                  <a:pt x="19632" y="6157"/>
                  <a:pt x="20041" y="8526"/>
                </a:cubicBezTo>
                <a:cubicBezTo>
                  <a:pt x="20212" y="9514"/>
                  <a:pt x="20291" y="10538"/>
                  <a:pt x="20226" y="11555"/>
                </a:cubicBezTo>
                <a:cubicBezTo>
                  <a:pt x="20110" y="13360"/>
                  <a:pt x="19580" y="15059"/>
                  <a:pt x="18738" y="16368"/>
                </a:cubicBezTo>
                <a:cubicBezTo>
                  <a:pt x="17770" y="17872"/>
                  <a:pt x="16551" y="18755"/>
                  <a:pt x="15275" y="19436"/>
                </a:cubicBezTo>
                <a:cubicBezTo>
                  <a:pt x="13522" y="20372"/>
                  <a:pt x="11526" y="21017"/>
                  <a:pt x="9705" y="19947"/>
                </a:cubicBezTo>
                <a:cubicBezTo>
                  <a:pt x="7946" y="18913"/>
                  <a:pt x="6694" y="16436"/>
                  <a:pt x="4903" y="15524"/>
                </a:cubicBezTo>
                <a:cubicBezTo>
                  <a:pt x="3442" y="14781"/>
                  <a:pt x="1679" y="15059"/>
                  <a:pt x="664" y="13217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860" name="Group"/>
          <p:cNvGrpSpPr/>
          <p:nvPr/>
        </p:nvGrpSpPr>
        <p:grpSpPr>
          <a:xfrm>
            <a:off x="-457897" y="-1710623"/>
            <a:ext cx="24841897" cy="16347214"/>
            <a:chOff x="0" y="0"/>
            <a:chExt cx="24841896" cy="16347213"/>
          </a:xfrm>
        </p:grpSpPr>
        <p:sp>
          <p:nvSpPr>
            <p:cNvPr id="848" name="Shape"/>
            <p:cNvSpPr/>
            <p:nvPr/>
          </p:nvSpPr>
          <p:spPr>
            <a:xfrm rot="10800000" flipH="1">
              <a:off x="6819712" y="4412935"/>
              <a:ext cx="11430001" cy="75215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8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49" name="Shape"/>
            <p:cNvSpPr/>
            <p:nvPr/>
          </p:nvSpPr>
          <p:spPr>
            <a:xfrm rot="10800000" flipH="1">
              <a:off x="6629217" y="4287574"/>
              <a:ext cx="11811001" cy="7772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7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50" name="Shape"/>
            <p:cNvSpPr/>
            <p:nvPr/>
          </p:nvSpPr>
          <p:spPr>
            <a:xfrm rot="10800000" flipH="1">
              <a:off x="6375224" y="4120426"/>
              <a:ext cx="12319001" cy="81065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7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51" name="Shape"/>
            <p:cNvSpPr/>
            <p:nvPr/>
          </p:nvSpPr>
          <p:spPr>
            <a:xfrm rot="10800000" flipH="1">
              <a:off x="6057732" y="3911491"/>
              <a:ext cx="12954001" cy="8524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64999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52" name="Shape"/>
            <p:cNvSpPr/>
            <p:nvPr/>
          </p:nvSpPr>
          <p:spPr>
            <a:xfrm rot="10800000" flipH="1">
              <a:off x="5676743" y="3660769"/>
              <a:ext cx="13716001" cy="9025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53" name="Shape"/>
            <p:cNvSpPr/>
            <p:nvPr/>
          </p:nvSpPr>
          <p:spPr>
            <a:xfrm rot="10800000" flipH="1">
              <a:off x="5232255" y="3368260"/>
              <a:ext cx="14605001" cy="96108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5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54" name="Shape"/>
            <p:cNvSpPr/>
            <p:nvPr/>
          </p:nvSpPr>
          <p:spPr>
            <a:xfrm rot="10800000" flipH="1">
              <a:off x="4724269" y="3033964"/>
              <a:ext cx="15621001" cy="10279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55" name="Shape"/>
            <p:cNvSpPr/>
            <p:nvPr/>
          </p:nvSpPr>
          <p:spPr>
            <a:xfrm rot="10800000" flipH="1">
              <a:off x="4152784" y="2657881"/>
              <a:ext cx="16764001" cy="11031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56" name="Shape"/>
            <p:cNvSpPr/>
            <p:nvPr/>
          </p:nvSpPr>
          <p:spPr>
            <a:xfrm rot="10800000" flipH="1">
              <a:off x="3390805" y="2156437"/>
              <a:ext cx="18288002" cy="120344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57" name="Shape"/>
            <p:cNvSpPr/>
            <p:nvPr/>
          </p:nvSpPr>
          <p:spPr>
            <a:xfrm rot="10800000" flipH="1">
              <a:off x="2501830" y="1571419"/>
              <a:ext cx="20066001" cy="132044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58" name="Shape"/>
            <p:cNvSpPr/>
            <p:nvPr/>
          </p:nvSpPr>
          <p:spPr>
            <a:xfrm rot="10800000" flipH="1">
              <a:off x="1485858" y="902826"/>
              <a:ext cx="22098001" cy="145415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2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59" name="Shape"/>
            <p:cNvSpPr/>
            <p:nvPr/>
          </p:nvSpPr>
          <p:spPr>
            <a:xfrm rot="10800000" flipH="1">
              <a:off x="-1" y="-1"/>
              <a:ext cx="24841896" cy="163472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864" name="Shape"/>
          <p:cNvSpPr/>
          <p:nvPr/>
        </p:nvSpPr>
        <p:spPr>
          <a:xfrm rot="10800000" flipH="1">
            <a:off x="2089203" y="11263265"/>
            <a:ext cx="1548329" cy="11987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67" h="20551" extrusionOk="0">
                <a:moveTo>
                  <a:pt x="751" y="11557"/>
                </a:moveTo>
                <a:cubicBezTo>
                  <a:pt x="-1369" y="8339"/>
                  <a:pt x="1276" y="3614"/>
                  <a:pt x="5228" y="1541"/>
                </a:cubicBezTo>
                <a:cubicBezTo>
                  <a:pt x="7063" y="579"/>
                  <a:pt x="8984" y="-388"/>
                  <a:pt x="10916" y="158"/>
                </a:cubicBezTo>
                <a:cubicBezTo>
                  <a:pt x="12056" y="481"/>
                  <a:pt x="13057" y="1297"/>
                  <a:pt x="14020" y="2170"/>
                </a:cubicBezTo>
                <a:cubicBezTo>
                  <a:pt x="17290" y="5133"/>
                  <a:pt x="20231" y="9361"/>
                  <a:pt x="19574" y="14435"/>
                </a:cubicBezTo>
                <a:cubicBezTo>
                  <a:pt x="19307" y="16500"/>
                  <a:pt x="18405" y="18303"/>
                  <a:pt x="17085" y="19397"/>
                </a:cubicBezTo>
                <a:cubicBezTo>
                  <a:pt x="14895" y="21212"/>
                  <a:pt x="12034" y="20816"/>
                  <a:pt x="9875" y="18703"/>
                </a:cubicBezTo>
                <a:cubicBezTo>
                  <a:pt x="8238" y="17101"/>
                  <a:pt x="7079" y="14609"/>
                  <a:pt x="5165" y="13664"/>
                </a:cubicBezTo>
                <a:cubicBezTo>
                  <a:pt x="3667" y="12924"/>
                  <a:pt x="1834" y="13200"/>
                  <a:pt x="751" y="11557"/>
                </a:cubicBezTo>
                <a:close/>
              </a:path>
            </a:pathLst>
          </a:custGeom>
          <a:solidFill>
            <a:srgbClr val="F7F7F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327CB8-5CE6-E7D8-229C-9EED153B2E7A}"/>
              </a:ext>
            </a:extLst>
          </p:cNvPr>
          <p:cNvSpPr txBox="1"/>
          <p:nvPr/>
        </p:nvSpPr>
        <p:spPr>
          <a:xfrm>
            <a:off x="6337125" y="4728129"/>
            <a:ext cx="1058860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7200" dirty="0">
                <a:solidFill>
                  <a:schemeClr val="bg1"/>
                </a:solidFill>
                <a:latin typeface="Yekan Bakh Heavy" panose="01000504000000020004" pitchFamily="2" charset="-78"/>
                <a:ea typeface="Yekan Bakh Heavy" panose="01000504000000020004" pitchFamily="2" charset="-78"/>
                <a:cs typeface="Yekan Bakh Heavy" panose="01000504000000020004" pitchFamily="2" charset="-78"/>
              </a:rPr>
              <a:t>قالب پاورپوینت </a:t>
            </a:r>
          </a:p>
          <a:p>
            <a:pPr algn="justLow" rtl="1">
              <a:lnSpc>
                <a:spcPct val="150000"/>
              </a:lnSpc>
            </a:pPr>
            <a:r>
              <a:rPr lang="fa-IR" sz="8800" dirty="0">
                <a:solidFill>
                  <a:schemeClr val="bg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سیاه و سفید (مینیمال)</a:t>
            </a:r>
            <a:endParaRPr lang="en-US" sz="19900" dirty="0">
              <a:solidFill>
                <a:schemeClr val="bg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1" grpId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2" name="Group"/>
          <p:cNvGrpSpPr/>
          <p:nvPr/>
        </p:nvGrpSpPr>
        <p:grpSpPr>
          <a:xfrm>
            <a:off x="1770301" y="-4284400"/>
            <a:ext cx="20843398" cy="13716196"/>
            <a:chOff x="0" y="0"/>
            <a:chExt cx="20843397" cy="13716194"/>
          </a:xfrm>
        </p:grpSpPr>
        <p:sp>
          <p:nvSpPr>
            <p:cNvPr id="1020" name="Shape"/>
            <p:cNvSpPr/>
            <p:nvPr/>
          </p:nvSpPr>
          <p:spPr>
            <a:xfrm rot="10800000" flipH="1">
              <a:off x="5626418" y="7405326"/>
              <a:ext cx="9590253" cy="63108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8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21" name="Shape"/>
            <p:cNvSpPr/>
            <p:nvPr/>
          </p:nvSpPr>
          <p:spPr>
            <a:xfrm rot="10800000" flipH="1">
              <a:off x="5466584" y="7194958"/>
              <a:ext cx="9909928" cy="65212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7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22" name="Shape"/>
            <p:cNvSpPr/>
            <p:nvPr/>
          </p:nvSpPr>
          <p:spPr>
            <a:xfrm rot="10800000" flipH="1">
              <a:off x="5253473" y="6914468"/>
              <a:ext cx="10336162" cy="68017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7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23" name="Shape"/>
            <p:cNvSpPr/>
            <p:nvPr/>
          </p:nvSpPr>
          <p:spPr>
            <a:xfrm rot="10800000" flipH="1">
              <a:off x="4987085" y="6563856"/>
              <a:ext cx="10868953" cy="71523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64999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24" name="Shape"/>
            <p:cNvSpPr/>
            <p:nvPr/>
          </p:nvSpPr>
          <p:spPr>
            <a:xfrm rot="10800000" flipH="1">
              <a:off x="4667419" y="6143120"/>
              <a:ext cx="11508304" cy="7573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25" name="Shape"/>
            <p:cNvSpPr/>
            <p:nvPr/>
          </p:nvSpPr>
          <p:spPr>
            <a:xfrm rot="10800000" flipH="1">
              <a:off x="4294475" y="5652262"/>
              <a:ext cx="12254211" cy="80638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5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26" name="Shape"/>
            <p:cNvSpPr/>
            <p:nvPr/>
          </p:nvSpPr>
          <p:spPr>
            <a:xfrm rot="10800000" flipH="1">
              <a:off x="3868253" y="5091282"/>
              <a:ext cx="13106678" cy="86248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27" name="Shape"/>
            <p:cNvSpPr/>
            <p:nvPr/>
          </p:nvSpPr>
          <p:spPr>
            <a:xfrm rot="10800000" flipH="1">
              <a:off x="3388753" y="4460179"/>
              <a:ext cx="14065704" cy="92559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28" name="Shape"/>
            <p:cNvSpPr/>
            <p:nvPr/>
          </p:nvSpPr>
          <p:spPr>
            <a:xfrm rot="10800000" flipH="1">
              <a:off x="2749421" y="3618707"/>
              <a:ext cx="15344404" cy="100973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29" name="Shape"/>
            <p:cNvSpPr/>
            <p:nvPr/>
          </p:nvSpPr>
          <p:spPr>
            <a:xfrm rot="10800000" flipH="1">
              <a:off x="2003533" y="2636992"/>
              <a:ext cx="16836221" cy="110790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30" name="Shape"/>
            <p:cNvSpPr/>
            <p:nvPr/>
          </p:nvSpPr>
          <p:spPr>
            <a:xfrm rot="10800000" flipH="1">
              <a:off x="1151089" y="1515030"/>
              <a:ext cx="18541155" cy="12201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2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31" name="Shape"/>
            <p:cNvSpPr/>
            <p:nvPr/>
          </p:nvSpPr>
          <p:spPr>
            <a:xfrm rot="10800000" flipH="1">
              <a:off x="-1" y="-1"/>
              <a:ext cx="20843398" cy="13716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09F0F903-DF6B-63DF-DED1-3DED65B4516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84BA18B-ED3D-62B0-EE89-0CB506F49A38}"/>
              </a:ext>
            </a:extLst>
          </p:cNvPr>
          <p:cNvSpPr txBox="1"/>
          <p:nvPr/>
        </p:nvSpPr>
        <p:spPr>
          <a:xfrm>
            <a:off x="7168275" y="9462540"/>
            <a:ext cx="8952008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48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48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DA1830-130C-DB9D-AAFB-0C351EDAE489}"/>
              </a:ext>
            </a:extLst>
          </p:cNvPr>
          <p:cNvSpPr txBox="1"/>
          <p:nvPr/>
        </p:nvSpPr>
        <p:spPr>
          <a:xfrm>
            <a:off x="2921390" y="10757973"/>
            <a:ext cx="17445778" cy="1477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200000"/>
              </a:lnSpc>
            </a:pP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circ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Line"/>
          <p:cNvSpPr/>
          <p:nvPr/>
        </p:nvSpPr>
        <p:spPr>
          <a:xfrm>
            <a:off x="6113417" y="5807908"/>
            <a:ext cx="2918768" cy="0"/>
          </a:xfrm>
          <a:prstGeom prst="line">
            <a:avLst/>
          </a:prstGeom>
          <a:ln w="12700">
            <a:solidFill>
              <a:srgbClr val="000000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BFFFC253-1A7B-BB29-BADA-35720DE5257D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70B6D54-E0D3-1270-82C3-C6C9C8B7DEB5}"/>
              </a:ext>
            </a:extLst>
          </p:cNvPr>
          <p:cNvSpPr txBox="1"/>
          <p:nvPr/>
        </p:nvSpPr>
        <p:spPr>
          <a:xfrm>
            <a:off x="4280891" y="2563905"/>
            <a:ext cx="5002306" cy="25853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5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54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7C6EEF5-F0EF-253D-7F81-EAB6C2C381DC}"/>
              </a:ext>
            </a:extLst>
          </p:cNvPr>
          <p:cNvSpPr txBox="1"/>
          <p:nvPr/>
        </p:nvSpPr>
        <p:spPr>
          <a:xfrm>
            <a:off x="2187388" y="6084516"/>
            <a:ext cx="7095809" cy="57246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400000"/>
              </a:lnSpc>
            </a:pP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circ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75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9" grpId="0" animBg="1"/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9" name="Group"/>
          <p:cNvGrpSpPr/>
          <p:nvPr/>
        </p:nvGrpSpPr>
        <p:grpSpPr>
          <a:xfrm>
            <a:off x="-1505229" y="-148810"/>
            <a:ext cx="19104035" cy="9588609"/>
            <a:chOff x="0" y="0"/>
            <a:chExt cx="19104033" cy="9588607"/>
          </a:xfrm>
        </p:grpSpPr>
        <p:sp>
          <p:nvSpPr>
            <p:cNvPr id="1042" name="Shape"/>
            <p:cNvSpPr/>
            <p:nvPr/>
          </p:nvSpPr>
          <p:spPr>
            <a:xfrm>
              <a:off x="4114715" y="2065249"/>
              <a:ext cx="10874604" cy="54581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1" h="18250" extrusionOk="0">
                  <a:moveTo>
                    <a:pt x="5518" y="0"/>
                  </a:moveTo>
                  <a:cubicBezTo>
                    <a:pt x="4113" y="15"/>
                    <a:pt x="2801" y="741"/>
                    <a:pt x="1645" y="2586"/>
                  </a:cubicBezTo>
                  <a:cubicBezTo>
                    <a:pt x="-549" y="6087"/>
                    <a:pt x="-549" y="12162"/>
                    <a:pt x="1645" y="15664"/>
                  </a:cubicBezTo>
                  <a:cubicBezTo>
                    <a:pt x="5343" y="21566"/>
                    <a:pt x="10650" y="16011"/>
                    <a:pt x="15428" y="12395"/>
                  </a:cubicBezTo>
                  <a:cubicBezTo>
                    <a:pt x="17126" y="11110"/>
                    <a:pt x="19088" y="10143"/>
                    <a:pt x="21051" y="9125"/>
                  </a:cubicBezTo>
                  <a:cubicBezTo>
                    <a:pt x="19088" y="8107"/>
                    <a:pt x="17126" y="7140"/>
                    <a:pt x="15428" y="5855"/>
                  </a:cubicBezTo>
                  <a:cubicBezTo>
                    <a:pt x="12143" y="3369"/>
                    <a:pt x="8608" y="-34"/>
                    <a:pt x="5518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43" name="Shape"/>
            <p:cNvSpPr/>
            <p:nvPr/>
          </p:nvSpPr>
          <p:spPr>
            <a:xfrm>
              <a:off x="3747329" y="1880851"/>
              <a:ext cx="11609376" cy="5826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1" h="18250" extrusionOk="0">
                  <a:moveTo>
                    <a:pt x="5518" y="0"/>
                  </a:moveTo>
                  <a:cubicBezTo>
                    <a:pt x="4113" y="15"/>
                    <a:pt x="2801" y="741"/>
                    <a:pt x="1645" y="2586"/>
                  </a:cubicBezTo>
                  <a:cubicBezTo>
                    <a:pt x="-549" y="6087"/>
                    <a:pt x="-549" y="12162"/>
                    <a:pt x="1645" y="15664"/>
                  </a:cubicBezTo>
                  <a:cubicBezTo>
                    <a:pt x="5343" y="21566"/>
                    <a:pt x="10650" y="16011"/>
                    <a:pt x="15428" y="12395"/>
                  </a:cubicBezTo>
                  <a:cubicBezTo>
                    <a:pt x="17126" y="11110"/>
                    <a:pt x="19088" y="10143"/>
                    <a:pt x="21051" y="9125"/>
                  </a:cubicBezTo>
                  <a:cubicBezTo>
                    <a:pt x="19088" y="8107"/>
                    <a:pt x="17126" y="7140"/>
                    <a:pt x="15428" y="5855"/>
                  </a:cubicBezTo>
                  <a:cubicBezTo>
                    <a:pt x="12143" y="3369"/>
                    <a:pt x="8608" y="-34"/>
                    <a:pt x="5518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44" name="Shape"/>
            <p:cNvSpPr/>
            <p:nvPr/>
          </p:nvSpPr>
          <p:spPr>
            <a:xfrm>
              <a:off x="3306467" y="1659575"/>
              <a:ext cx="12491100" cy="62694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1" h="18250" extrusionOk="0">
                  <a:moveTo>
                    <a:pt x="5518" y="0"/>
                  </a:moveTo>
                  <a:cubicBezTo>
                    <a:pt x="4113" y="15"/>
                    <a:pt x="2801" y="741"/>
                    <a:pt x="1645" y="2586"/>
                  </a:cubicBezTo>
                  <a:cubicBezTo>
                    <a:pt x="-549" y="6087"/>
                    <a:pt x="-549" y="12162"/>
                    <a:pt x="1645" y="15664"/>
                  </a:cubicBezTo>
                  <a:cubicBezTo>
                    <a:pt x="5343" y="21566"/>
                    <a:pt x="10650" y="16011"/>
                    <a:pt x="15428" y="12395"/>
                  </a:cubicBezTo>
                  <a:cubicBezTo>
                    <a:pt x="17126" y="11110"/>
                    <a:pt x="19088" y="10143"/>
                    <a:pt x="21051" y="9125"/>
                  </a:cubicBezTo>
                  <a:cubicBezTo>
                    <a:pt x="19088" y="8107"/>
                    <a:pt x="17126" y="7140"/>
                    <a:pt x="15428" y="5855"/>
                  </a:cubicBezTo>
                  <a:cubicBezTo>
                    <a:pt x="12143" y="3369"/>
                    <a:pt x="8608" y="-34"/>
                    <a:pt x="5518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3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45" name="Shape"/>
            <p:cNvSpPr/>
            <p:nvPr/>
          </p:nvSpPr>
          <p:spPr>
            <a:xfrm>
              <a:off x="2792128" y="1401418"/>
              <a:ext cx="13519778" cy="6785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1" h="18250" extrusionOk="0">
                  <a:moveTo>
                    <a:pt x="5518" y="0"/>
                  </a:moveTo>
                  <a:cubicBezTo>
                    <a:pt x="4113" y="15"/>
                    <a:pt x="2801" y="741"/>
                    <a:pt x="1645" y="2586"/>
                  </a:cubicBezTo>
                  <a:cubicBezTo>
                    <a:pt x="-549" y="6087"/>
                    <a:pt x="-549" y="12162"/>
                    <a:pt x="1645" y="15664"/>
                  </a:cubicBezTo>
                  <a:cubicBezTo>
                    <a:pt x="5343" y="21566"/>
                    <a:pt x="10650" y="16011"/>
                    <a:pt x="15428" y="12395"/>
                  </a:cubicBezTo>
                  <a:cubicBezTo>
                    <a:pt x="17126" y="11110"/>
                    <a:pt x="19088" y="10143"/>
                    <a:pt x="21051" y="9125"/>
                  </a:cubicBezTo>
                  <a:cubicBezTo>
                    <a:pt x="19088" y="8107"/>
                    <a:pt x="17126" y="7140"/>
                    <a:pt x="15428" y="5855"/>
                  </a:cubicBezTo>
                  <a:cubicBezTo>
                    <a:pt x="12143" y="3369"/>
                    <a:pt x="8608" y="-34"/>
                    <a:pt x="5518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46" name="Shape"/>
            <p:cNvSpPr/>
            <p:nvPr/>
          </p:nvSpPr>
          <p:spPr>
            <a:xfrm>
              <a:off x="2204311" y="1106383"/>
              <a:ext cx="14695412" cy="7375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1" h="18250" extrusionOk="0">
                  <a:moveTo>
                    <a:pt x="5518" y="0"/>
                  </a:moveTo>
                  <a:cubicBezTo>
                    <a:pt x="4113" y="15"/>
                    <a:pt x="2801" y="741"/>
                    <a:pt x="1645" y="2586"/>
                  </a:cubicBezTo>
                  <a:cubicBezTo>
                    <a:pt x="-549" y="6087"/>
                    <a:pt x="-549" y="12162"/>
                    <a:pt x="1645" y="15664"/>
                  </a:cubicBezTo>
                  <a:cubicBezTo>
                    <a:pt x="5343" y="21566"/>
                    <a:pt x="10650" y="16011"/>
                    <a:pt x="15428" y="12395"/>
                  </a:cubicBezTo>
                  <a:cubicBezTo>
                    <a:pt x="17126" y="11110"/>
                    <a:pt x="19088" y="10143"/>
                    <a:pt x="21051" y="9125"/>
                  </a:cubicBezTo>
                  <a:cubicBezTo>
                    <a:pt x="19088" y="8107"/>
                    <a:pt x="17126" y="7140"/>
                    <a:pt x="15428" y="5855"/>
                  </a:cubicBezTo>
                  <a:cubicBezTo>
                    <a:pt x="12143" y="3369"/>
                    <a:pt x="8608" y="-34"/>
                    <a:pt x="5518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2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47" name="Shape"/>
            <p:cNvSpPr/>
            <p:nvPr/>
          </p:nvSpPr>
          <p:spPr>
            <a:xfrm>
              <a:off x="1543018" y="774468"/>
              <a:ext cx="16017998" cy="80396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1" h="18250" extrusionOk="0">
                  <a:moveTo>
                    <a:pt x="5518" y="0"/>
                  </a:moveTo>
                  <a:cubicBezTo>
                    <a:pt x="4113" y="15"/>
                    <a:pt x="2801" y="741"/>
                    <a:pt x="1645" y="2586"/>
                  </a:cubicBezTo>
                  <a:cubicBezTo>
                    <a:pt x="-549" y="6087"/>
                    <a:pt x="-549" y="12162"/>
                    <a:pt x="1645" y="15664"/>
                  </a:cubicBezTo>
                  <a:cubicBezTo>
                    <a:pt x="5343" y="21566"/>
                    <a:pt x="10650" y="16011"/>
                    <a:pt x="15428" y="12395"/>
                  </a:cubicBezTo>
                  <a:cubicBezTo>
                    <a:pt x="17126" y="11110"/>
                    <a:pt x="19088" y="10143"/>
                    <a:pt x="21051" y="9125"/>
                  </a:cubicBezTo>
                  <a:cubicBezTo>
                    <a:pt x="19088" y="8107"/>
                    <a:pt x="17126" y="7140"/>
                    <a:pt x="15428" y="5855"/>
                  </a:cubicBezTo>
                  <a:cubicBezTo>
                    <a:pt x="12143" y="3369"/>
                    <a:pt x="8608" y="-34"/>
                    <a:pt x="5518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48" name="Shape"/>
            <p:cNvSpPr/>
            <p:nvPr/>
          </p:nvSpPr>
          <p:spPr>
            <a:xfrm>
              <a:off x="808247" y="405674"/>
              <a:ext cx="17487540" cy="8777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1" h="18250" extrusionOk="0">
                  <a:moveTo>
                    <a:pt x="5518" y="0"/>
                  </a:moveTo>
                  <a:cubicBezTo>
                    <a:pt x="4113" y="15"/>
                    <a:pt x="2801" y="741"/>
                    <a:pt x="1645" y="2586"/>
                  </a:cubicBezTo>
                  <a:cubicBezTo>
                    <a:pt x="-549" y="6087"/>
                    <a:pt x="-549" y="12162"/>
                    <a:pt x="1645" y="15664"/>
                  </a:cubicBezTo>
                  <a:cubicBezTo>
                    <a:pt x="5343" y="21566"/>
                    <a:pt x="10650" y="16011"/>
                    <a:pt x="15428" y="12395"/>
                  </a:cubicBezTo>
                  <a:cubicBezTo>
                    <a:pt x="17126" y="11110"/>
                    <a:pt x="19088" y="10143"/>
                    <a:pt x="21051" y="9125"/>
                  </a:cubicBezTo>
                  <a:cubicBezTo>
                    <a:pt x="19088" y="8107"/>
                    <a:pt x="17126" y="7140"/>
                    <a:pt x="15428" y="5855"/>
                  </a:cubicBezTo>
                  <a:cubicBezTo>
                    <a:pt x="12143" y="3369"/>
                    <a:pt x="8608" y="-34"/>
                    <a:pt x="5518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49" name="Shape"/>
            <p:cNvSpPr/>
            <p:nvPr/>
          </p:nvSpPr>
          <p:spPr>
            <a:xfrm>
              <a:off x="0" y="0"/>
              <a:ext cx="19104035" cy="95886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1" h="18250" extrusionOk="0">
                  <a:moveTo>
                    <a:pt x="5518" y="0"/>
                  </a:moveTo>
                  <a:cubicBezTo>
                    <a:pt x="4113" y="15"/>
                    <a:pt x="2801" y="741"/>
                    <a:pt x="1645" y="2586"/>
                  </a:cubicBezTo>
                  <a:cubicBezTo>
                    <a:pt x="-549" y="6087"/>
                    <a:pt x="-549" y="12162"/>
                    <a:pt x="1645" y="15664"/>
                  </a:cubicBezTo>
                  <a:cubicBezTo>
                    <a:pt x="5343" y="21566"/>
                    <a:pt x="10650" y="16011"/>
                    <a:pt x="15428" y="12395"/>
                  </a:cubicBezTo>
                  <a:cubicBezTo>
                    <a:pt x="17126" y="11110"/>
                    <a:pt x="19088" y="10143"/>
                    <a:pt x="21051" y="9125"/>
                  </a:cubicBezTo>
                  <a:cubicBezTo>
                    <a:pt x="19088" y="8107"/>
                    <a:pt x="17126" y="7140"/>
                    <a:pt x="15428" y="5855"/>
                  </a:cubicBezTo>
                  <a:cubicBezTo>
                    <a:pt x="12143" y="3369"/>
                    <a:pt x="8608" y="-34"/>
                    <a:pt x="5518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1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50" name="Shape"/>
            <p:cNvSpPr/>
            <p:nvPr/>
          </p:nvSpPr>
          <p:spPr>
            <a:xfrm>
              <a:off x="6712978" y="3369352"/>
              <a:ext cx="5678078" cy="2849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1" h="18250" extrusionOk="0">
                  <a:moveTo>
                    <a:pt x="5518" y="0"/>
                  </a:moveTo>
                  <a:cubicBezTo>
                    <a:pt x="4113" y="15"/>
                    <a:pt x="2801" y="741"/>
                    <a:pt x="1645" y="2586"/>
                  </a:cubicBezTo>
                  <a:cubicBezTo>
                    <a:pt x="-549" y="6087"/>
                    <a:pt x="-549" y="12162"/>
                    <a:pt x="1645" y="15664"/>
                  </a:cubicBezTo>
                  <a:cubicBezTo>
                    <a:pt x="5343" y="21566"/>
                    <a:pt x="10650" y="16011"/>
                    <a:pt x="15428" y="12395"/>
                  </a:cubicBezTo>
                  <a:cubicBezTo>
                    <a:pt x="17126" y="11110"/>
                    <a:pt x="19088" y="10143"/>
                    <a:pt x="21051" y="9125"/>
                  </a:cubicBezTo>
                  <a:cubicBezTo>
                    <a:pt x="19088" y="8107"/>
                    <a:pt x="17126" y="7140"/>
                    <a:pt x="15428" y="5855"/>
                  </a:cubicBezTo>
                  <a:cubicBezTo>
                    <a:pt x="12143" y="3369"/>
                    <a:pt x="8608" y="-34"/>
                    <a:pt x="5518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8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51" name="Shape"/>
            <p:cNvSpPr/>
            <p:nvPr/>
          </p:nvSpPr>
          <p:spPr>
            <a:xfrm>
              <a:off x="6521151" y="3273071"/>
              <a:ext cx="6061731" cy="30424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1" h="18250" extrusionOk="0">
                  <a:moveTo>
                    <a:pt x="5518" y="0"/>
                  </a:moveTo>
                  <a:cubicBezTo>
                    <a:pt x="4113" y="15"/>
                    <a:pt x="2801" y="741"/>
                    <a:pt x="1645" y="2586"/>
                  </a:cubicBezTo>
                  <a:cubicBezTo>
                    <a:pt x="-549" y="6087"/>
                    <a:pt x="-549" y="12162"/>
                    <a:pt x="1645" y="15664"/>
                  </a:cubicBezTo>
                  <a:cubicBezTo>
                    <a:pt x="5343" y="21566"/>
                    <a:pt x="10650" y="16011"/>
                    <a:pt x="15428" y="12395"/>
                  </a:cubicBezTo>
                  <a:cubicBezTo>
                    <a:pt x="17126" y="11110"/>
                    <a:pt x="19088" y="10143"/>
                    <a:pt x="21051" y="9125"/>
                  </a:cubicBezTo>
                  <a:cubicBezTo>
                    <a:pt x="19088" y="8107"/>
                    <a:pt x="17126" y="7140"/>
                    <a:pt x="15428" y="5855"/>
                  </a:cubicBezTo>
                  <a:cubicBezTo>
                    <a:pt x="12143" y="3369"/>
                    <a:pt x="8608" y="-34"/>
                    <a:pt x="5518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8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52" name="Shape"/>
            <p:cNvSpPr/>
            <p:nvPr/>
          </p:nvSpPr>
          <p:spPr>
            <a:xfrm>
              <a:off x="6290959" y="3157533"/>
              <a:ext cx="6522116" cy="3273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1" h="18250" extrusionOk="0">
                  <a:moveTo>
                    <a:pt x="5518" y="0"/>
                  </a:moveTo>
                  <a:cubicBezTo>
                    <a:pt x="4113" y="15"/>
                    <a:pt x="2801" y="741"/>
                    <a:pt x="1645" y="2586"/>
                  </a:cubicBezTo>
                  <a:cubicBezTo>
                    <a:pt x="-549" y="6087"/>
                    <a:pt x="-549" y="12162"/>
                    <a:pt x="1645" y="15664"/>
                  </a:cubicBezTo>
                  <a:cubicBezTo>
                    <a:pt x="5343" y="21566"/>
                    <a:pt x="10650" y="16011"/>
                    <a:pt x="15428" y="12395"/>
                  </a:cubicBezTo>
                  <a:cubicBezTo>
                    <a:pt x="17126" y="11110"/>
                    <a:pt x="19088" y="10143"/>
                    <a:pt x="21051" y="9125"/>
                  </a:cubicBezTo>
                  <a:cubicBezTo>
                    <a:pt x="19088" y="8107"/>
                    <a:pt x="17126" y="7140"/>
                    <a:pt x="15428" y="5855"/>
                  </a:cubicBezTo>
                  <a:cubicBezTo>
                    <a:pt x="12143" y="3369"/>
                    <a:pt x="8608" y="-34"/>
                    <a:pt x="5518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7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53" name="Shape"/>
            <p:cNvSpPr/>
            <p:nvPr/>
          </p:nvSpPr>
          <p:spPr>
            <a:xfrm>
              <a:off x="6022401" y="3022739"/>
              <a:ext cx="7059232" cy="35431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1" h="18250" extrusionOk="0">
                  <a:moveTo>
                    <a:pt x="5518" y="0"/>
                  </a:moveTo>
                  <a:cubicBezTo>
                    <a:pt x="4113" y="15"/>
                    <a:pt x="2801" y="741"/>
                    <a:pt x="1645" y="2586"/>
                  </a:cubicBezTo>
                  <a:cubicBezTo>
                    <a:pt x="-549" y="6087"/>
                    <a:pt x="-549" y="12162"/>
                    <a:pt x="1645" y="15664"/>
                  </a:cubicBezTo>
                  <a:cubicBezTo>
                    <a:pt x="5343" y="21566"/>
                    <a:pt x="10650" y="16011"/>
                    <a:pt x="15428" y="12395"/>
                  </a:cubicBezTo>
                  <a:cubicBezTo>
                    <a:pt x="17126" y="11110"/>
                    <a:pt x="19088" y="10143"/>
                    <a:pt x="21051" y="9125"/>
                  </a:cubicBezTo>
                  <a:cubicBezTo>
                    <a:pt x="19088" y="8107"/>
                    <a:pt x="17126" y="7140"/>
                    <a:pt x="15428" y="5855"/>
                  </a:cubicBezTo>
                  <a:cubicBezTo>
                    <a:pt x="12143" y="3369"/>
                    <a:pt x="8608" y="-34"/>
                    <a:pt x="5518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7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54" name="Shape"/>
            <p:cNvSpPr/>
            <p:nvPr/>
          </p:nvSpPr>
          <p:spPr>
            <a:xfrm>
              <a:off x="5715479" y="2868689"/>
              <a:ext cx="7673076" cy="38512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1" h="18250" extrusionOk="0">
                  <a:moveTo>
                    <a:pt x="5518" y="0"/>
                  </a:moveTo>
                  <a:cubicBezTo>
                    <a:pt x="4113" y="15"/>
                    <a:pt x="2801" y="741"/>
                    <a:pt x="1645" y="2586"/>
                  </a:cubicBezTo>
                  <a:cubicBezTo>
                    <a:pt x="-549" y="6087"/>
                    <a:pt x="-549" y="12162"/>
                    <a:pt x="1645" y="15664"/>
                  </a:cubicBezTo>
                  <a:cubicBezTo>
                    <a:pt x="5343" y="21566"/>
                    <a:pt x="10650" y="16011"/>
                    <a:pt x="15428" y="12395"/>
                  </a:cubicBezTo>
                  <a:cubicBezTo>
                    <a:pt x="17126" y="11110"/>
                    <a:pt x="19088" y="10143"/>
                    <a:pt x="21051" y="9125"/>
                  </a:cubicBezTo>
                  <a:cubicBezTo>
                    <a:pt x="19088" y="8107"/>
                    <a:pt x="17126" y="7140"/>
                    <a:pt x="15428" y="5855"/>
                  </a:cubicBezTo>
                  <a:cubicBezTo>
                    <a:pt x="12143" y="3369"/>
                    <a:pt x="8608" y="-34"/>
                    <a:pt x="5518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64999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55" name="Shape"/>
            <p:cNvSpPr/>
            <p:nvPr/>
          </p:nvSpPr>
          <p:spPr>
            <a:xfrm>
              <a:off x="5370190" y="2695383"/>
              <a:ext cx="8363654" cy="41978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1" h="18250" extrusionOk="0">
                  <a:moveTo>
                    <a:pt x="5518" y="0"/>
                  </a:moveTo>
                  <a:cubicBezTo>
                    <a:pt x="4113" y="15"/>
                    <a:pt x="2801" y="741"/>
                    <a:pt x="1645" y="2586"/>
                  </a:cubicBezTo>
                  <a:cubicBezTo>
                    <a:pt x="-549" y="6087"/>
                    <a:pt x="-549" y="12162"/>
                    <a:pt x="1645" y="15664"/>
                  </a:cubicBezTo>
                  <a:cubicBezTo>
                    <a:pt x="5343" y="21566"/>
                    <a:pt x="10650" y="16011"/>
                    <a:pt x="15428" y="12395"/>
                  </a:cubicBezTo>
                  <a:cubicBezTo>
                    <a:pt x="17126" y="11110"/>
                    <a:pt x="19088" y="10143"/>
                    <a:pt x="21051" y="9125"/>
                  </a:cubicBezTo>
                  <a:cubicBezTo>
                    <a:pt x="19088" y="8107"/>
                    <a:pt x="17126" y="7140"/>
                    <a:pt x="15428" y="5855"/>
                  </a:cubicBezTo>
                  <a:cubicBezTo>
                    <a:pt x="12143" y="3369"/>
                    <a:pt x="8608" y="-34"/>
                    <a:pt x="5518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56" name="Shape"/>
            <p:cNvSpPr/>
            <p:nvPr/>
          </p:nvSpPr>
          <p:spPr>
            <a:xfrm>
              <a:off x="4986536" y="2502820"/>
              <a:ext cx="9130962" cy="45829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1" h="18250" extrusionOk="0">
                  <a:moveTo>
                    <a:pt x="5518" y="0"/>
                  </a:moveTo>
                  <a:cubicBezTo>
                    <a:pt x="4113" y="15"/>
                    <a:pt x="2801" y="741"/>
                    <a:pt x="1645" y="2586"/>
                  </a:cubicBezTo>
                  <a:cubicBezTo>
                    <a:pt x="-549" y="6087"/>
                    <a:pt x="-549" y="12162"/>
                    <a:pt x="1645" y="15664"/>
                  </a:cubicBezTo>
                  <a:cubicBezTo>
                    <a:pt x="5343" y="21566"/>
                    <a:pt x="10650" y="16011"/>
                    <a:pt x="15428" y="12395"/>
                  </a:cubicBezTo>
                  <a:cubicBezTo>
                    <a:pt x="17126" y="11110"/>
                    <a:pt x="19088" y="10143"/>
                    <a:pt x="21051" y="9125"/>
                  </a:cubicBezTo>
                  <a:cubicBezTo>
                    <a:pt x="19088" y="8107"/>
                    <a:pt x="17126" y="7140"/>
                    <a:pt x="15428" y="5855"/>
                  </a:cubicBezTo>
                  <a:cubicBezTo>
                    <a:pt x="12143" y="3369"/>
                    <a:pt x="8608" y="-34"/>
                    <a:pt x="5518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5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57" name="Shape"/>
            <p:cNvSpPr/>
            <p:nvPr/>
          </p:nvSpPr>
          <p:spPr>
            <a:xfrm>
              <a:off x="4564517" y="2291001"/>
              <a:ext cx="9975000" cy="50066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1" h="18250" extrusionOk="0">
                  <a:moveTo>
                    <a:pt x="5518" y="0"/>
                  </a:moveTo>
                  <a:cubicBezTo>
                    <a:pt x="4113" y="15"/>
                    <a:pt x="2801" y="741"/>
                    <a:pt x="1645" y="2586"/>
                  </a:cubicBezTo>
                  <a:cubicBezTo>
                    <a:pt x="-549" y="6087"/>
                    <a:pt x="-549" y="12162"/>
                    <a:pt x="1645" y="15664"/>
                  </a:cubicBezTo>
                  <a:cubicBezTo>
                    <a:pt x="5343" y="21566"/>
                    <a:pt x="10650" y="16011"/>
                    <a:pt x="15428" y="12395"/>
                  </a:cubicBezTo>
                  <a:cubicBezTo>
                    <a:pt x="17126" y="11110"/>
                    <a:pt x="19088" y="10143"/>
                    <a:pt x="21051" y="9125"/>
                  </a:cubicBezTo>
                  <a:cubicBezTo>
                    <a:pt x="19088" y="8107"/>
                    <a:pt x="17126" y="7140"/>
                    <a:pt x="15428" y="5855"/>
                  </a:cubicBezTo>
                  <a:cubicBezTo>
                    <a:pt x="12143" y="3369"/>
                    <a:pt x="8608" y="-34"/>
                    <a:pt x="5518" y="0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58" name="Shape"/>
            <p:cNvSpPr/>
            <p:nvPr/>
          </p:nvSpPr>
          <p:spPr>
            <a:xfrm>
              <a:off x="6901928" y="3557732"/>
              <a:ext cx="4927506" cy="24731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1" h="18250" extrusionOk="0">
                  <a:moveTo>
                    <a:pt x="5518" y="0"/>
                  </a:moveTo>
                  <a:cubicBezTo>
                    <a:pt x="4113" y="15"/>
                    <a:pt x="2801" y="741"/>
                    <a:pt x="1645" y="2586"/>
                  </a:cubicBezTo>
                  <a:cubicBezTo>
                    <a:pt x="-549" y="6087"/>
                    <a:pt x="-549" y="12162"/>
                    <a:pt x="1645" y="15664"/>
                  </a:cubicBezTo>
                  <a:cubicBezTo>
                    <a:pt x="5343" y="21566"/>
                    <a:pt x="10650" y="16011"/>
                    <a:pt x="15428" y="12395"/>
                  </a:cubicBezTo>
                  <a:cubicBezTo>
                    <a:pt x="17126" y="11110"/>
                    <a:pt x="19088" y="10143"/>
                    <a:pt x="21051" y="9125"/>
                  </a:cubicBezTo>
                  <a:cubicBezTo>
                    <a:pt x="19088" y="8107"/>
                    <a:pt x="17126" y="7140"/>
                    <a:pt x="15428" y="5855"/>
                  </a:cubicBezTo>
                  <a:cubicBezTo>
                    <a:pt x="12143" y="3369"/>
                    <a:pt x="8608" y="-34"/>
                    <a:pt x="5518" y="0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EB1063E-4679-325D-4E72-B8F85EE37042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B0F20F8-1A6F-309A-A2F4-A57438F0DA59}"/>
              </a:ext>
            </a:extLst>
          </p:cNvPr>
          <p:cNvSpPr txBox="1"/>
          <p:nvPr/>
        </p:nvSpPr>
        <p:spPr>
          <a:xfrm>
            <a:off x="5183827" y="3922014"/>
            <a:ext cx="4303112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5400" dirty="0">
                <a:solidFill>
                  <a:schemeClr val="bg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 تصویر</a:t>
            </a:r>
            <a:endParaRPr lang="en-US" sz="5400" dirty="0">
              <a:solidFill>
                <a:schemeClr val="bg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E8A941-B74B-4109-FD25-EE71B0ACD03C}"/>
              </a:ext>
            </a:extLst>
          </p:cNvPr>
          <p:cNvSpPr txBox="1"/>
          <p:nvPr/>
        </p:nvSpPr>
        <p:spPr>
          <a:xfrm>
            <a:off x="1635922" y="9871078"/>
            <a:ext cx="7095809" cy="22159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200000"/>
              </a:lnSpc>
            </a:pP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circ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1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288BE1A-D857-B54A-6334-A88E4F54F1A9}"/>
              </a:ext>
            </a:extLst>
          </p:cNvPr>
          <p:cNvSpPr txBox="1"/>
          <p:nvPr/>
        </p:nvSpPr>
        <p:spPr>
          <a:xfrm>
            <a:off x="7906871" y="6188586"/>
            <a:ext cx="5701553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5400" dirty="0">
                <a:solidFill>
                  <a:schemeClr val="bg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 اصلی موضوع</a:t>
            </a:r>
            <a:endParaRPr lang="en-US" sz="5400" dirty="0">
              <a:solidFill>
                <a:schemeClr val="bg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E723BF-179D-9461-3AC5-8CF1CE38EE50}"/>
              </a:ext>
            </a:extLst>
          </p:cNvPr>
          <p:cNvSpPr txBox="1"/>
          <p:nvPr/>
        </p:nvSpPr>
        <p:spPr>
          <a:xfrm>
            <a:off x="14682906" y="4399272"/>
            <a:ext cx="7495775" cy="43396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300000"/>
              </a:lnSpc>
            </a:pP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383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circle/>
      </p:transition>
    </mc:Choice>
    <mc:Fallback xmlns="">
      <p:transition spd="fast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4DB81D79-F762-198C-0E27-F35613F87E1A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1082" name="Group"/>
          <p:cNvGrpSpPr/>
          <p:nvPr/>
        </p:nvGrpSpPr>
        <p:grpSpPr>
          <a:xfrm>
            <a:off x="146901" y="-689113"/>
            <a:ext cx="22937804" cy="15094225"/>
            <a:chOff x="-1" y="0"/>
            <a:chExt cx="22937803" cy="15094224"/>
          </a:xfrm>
        </p:grpSpPr>
        <p:sp>
          <p:nvSpPr>
            <p:cNvPr id="1070" name="Shape"/>
            <p:cNvSpPr/>
            <p:nvPr/>
          </p:nvSpPr>
          <p:spPr>
            <a:xfrm rot="10800000" flipH="1">
              <a:off x="6384082" y="4102256"/>
              <a:ext cx="10454119" cy="6879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8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71" name="Shape"/>
            <p:cNvSpPr/>
            <p:nvPr/>
          </p:nvSpPr>
          <p:spPr>
            <a:xfrm rot="10800000" flipH="1">
              <a:off x="6121097" y="3958938"/>
              <a:ext cx="10905706" cy="7176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7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72" name="Shape"/>
            <p:cNvSpPr/>
            <p:nvPr/>
          </p:nvSpPr>
          <p:spPr>
            <a:xfrm rot="10800000" flipH="1">
              <a:off x="5886572" y="3804602"/>
              <a:ext cx="11374769" cy="74851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7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73" name="Shape"/>
            <p:cNvSpPr/>
            <p:nvPr/>
          </p:nvSpPr>
          <p:spPr>
            <a:xfrm rot="10800000" flipH="1">
              <a:off x="5593417" y="3611682"/>
              <a:ext cx="11961096" cy="7871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64999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74" name="Shape"/>
            <p:cNvSpPr/>
            <p:nvPr/>
          </p:nvSpPr>
          <p:spPr>
            <a:xfrm rot="10800000" flipH="1">
              <a:off x="5241629" y="3380177"/>
              <a:ext cx="12664691" cy="8334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75" name="Shape"/>
            <p:cNvSpPr/>
            <p:nvPr/>
          </p:nvSpPr>
          <p:spPr>
            <a:xfrm rot="10800000" flipH="1">
              <a:off x="4831210" y="3110088"/>
              <a:ext cx="13485550" cy="88741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5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76" name="Shape"/>
            <p:cNvSpPr/>
            <p:nvPr/>
          </p:nvSpPr>
          <p:spPr>
            <a:xfrm rot="10800000" flipH="1">
              <a:off x="4362161" y="2801416"/>
              <a:ext cx="14423675" cy="9491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77" name="Shape"/>
            <p:cNvSpPr/>
            <p:nvPr/>
          </p:nvSpPr>
          <p:spPr>
            <a:xfrm rot="10800000" flipH="1">
              <a:off x="3834480" y="2454159"/>
              <a:ext cx="15479065" cy="10186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78" name="Shape"/>
            <p:cNvSpPr/>
            <p:nvPr/>
          </p:nvSpPr>
          <p:spPr>
            <a:xfrm rot="10800000" flipH="1">
              <a:off x="3130905" y="1991150"/>
              <a:ext cx="16886255" cy="11112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79" name="Shape"/>
            <p:cNvSpPr/>
            <p:nvPr/>
          </p:nvSpPr>
          <p:spPr>
            <a:xfrm rot="10800000" flipH="1">
              <a:off x="2310068" y="1450972"/>
              <a:ext cx="18527973" cy="12192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80" name="Shape"/>
            <p:cNvSpPr/>
            <p:nvPr/>
          </p:nvSpPr>
          <p:spPr>
            <a:xfrm rot="10800000" flipH="1">
              <a:off x="1371969" y="833625"/>
              <a:ext cx="20404224" cy="134270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2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081" name="Shape"/>
            <p:cNvSpPr/>
            <p:nvPr/>
          </p:nvSpPr>
          <p:spPr>
            <a:xfrm rot="10800000" flipH="1">
              <a:off x="-1" y="-1"/>
              <a:ext cx="22937802" cy="150942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9" name="Shape">
            <a:extLst>
              <a:ext uri="{FF2B5EF4-FFF2-40B4-BE49-F238E27FC236}">
                <a16:creationId xmlns:a16="http://schemas.microsoft.com/office/drawing/2014/main" id="{DC4C8DA3-FB45-DFB3-A71D-90A51394F136}"/>
              </a:ext>
            </a:extLst>
          </p:cNvPr>
          <p:cNvSpPr/>
          <p:nvPr/>
        </p:nvSpPr>
        <p:spPr>
          <a:xfrm rot="10800000" flipH="1">
            <a:off x="6480378" y="3225831"/>
            <a:ext cx="11143817" cy="73331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249" h="20502" extrusionOk="0">
                <a:moveTo>
                  <a:pt x="664" y="13217"/>
                </a:moveTo>
                <a:cubicBezTo>
                  <a:pt x="-1309" y="9636"/>
                  <a:pt x="1406" y="4845"/>
                  <a:pt x="4963" y="2254"/>
                </a:cubicBezTo>
                <a:cubicBezTo>
                  <a:pt x="6727" y="969"/>
                  <a:pt x="8568" y="-583"/>
                  <a:pt x="10451" y="222"/>
                </a:cubicBezTo>
                <a:cubicBezTo>
                  <a:pt x="11419" y="636"/>
                  <a:pt x="12213" y="1687"/>
                  <a:pt x="13165" y="2178"/>
                </a:cubicBezTo>
                <a:cubicBezTo>
                  <a:pt x="14464" y="2850"/>
                  <a:pt x="15908" y="2428"/>
                  <a:pt x="17192" y="3171"/>
                </a:cubicBezTo>
                <a:cubicBezTo>
                  <a:pt x="18674" y="4028"/>
                  <a:pt x="19632" y="6157"/>
                  <a:pt x="20041" y="8526"/>
                </a:cubicBezTo>
                <a:cubicBezTo>
                  <a:pt x="20212" y="9514"/>
                  <a:pt x="20291" y="10538"/>
                  <a:pt x="20226" y="11555"/>
                </a:cubicBezTo>
                <a:cubicBezTo>
                  <a:pt x="20110" y="13360"/>
                  <a:pt x="19580" y="15059"/>
                  <a:pt x="18738" y="16368"/>
                </a:cubicBezTo>
                <a:cubicBezTo>
                  <a:pt x="17770" y="17872"/>
                  <a:pt x="16551" y="18755"/>
                  <a:pt x="15275" y="19436"/>
                </a:cubicBezTo>
                <a:cubicBezTo>
                  <a:pt x="13522" y="20372"/>
                  <a:pt x="11526" y="21017"/>
                  <a:pt x="9705" y="19947"/>
                </a:cubicBezTo>
                <a:cubicBezTo>
                  <a:pt x="7946" y="18913"/>
                  <a:pt x="6694" y="16436"/>
                  <a:pt x="4903" y="15524"/>
                </a:cubicBezTo>
                <a:cubicBezTo>
                  <a:pt x="3442" y="14781"/>
                  <a:pt x="1679" y="15059"/>
                  <a:pt x="664" y="13217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" name="Line">
            <a:extLst>
              <a:ext uri="{FF2B5EF4-FFF2-40B4-BE49-F238E27FC236}">
                <a16:creationId xmlns:a16="http://schemas.microsoft.com/office/drawing/2014/main" id="{3233FFFB-617D-7C44-ED21-16D292945DD7}"/>
              </a:ext>
            </a:extLst>
          </p:cNvPr>
          <p:cNvSpPr/>
          <p:nvPr/>
        </p:nvSpPr>
        <p:spPr>
          <a:xfrm>
            <a:off x="11381270" y="6685417"/>
            <a:ext cx="1903655" cy="0"/>
          </a:xfrm>
          <a:prstGeom prst="line">
            <a:avLst/>
          </a:prstGeom>
          <a:ln w="12700">
            <a:solidFill>
              <a:srgbClr val="FFFFFF">
                <a:alpha val="25654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DEF72C6-2F14-BD93-280B-7F389A47BB19}"/>
              </a:ext>
            </a:extLst>
          </p:cNvPr>
          <p:cNvSpPr txBox="1"/>
          <p:nvPr/>
        </p:nvSpPr>
        <p:spPr>
          <a:xfrm>
            <a:off x="7908740" y="4902235"/>
            <a:ext cx="8952008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5400" dirty="0">
                <a:solidFill>
                  <a:schemeClr val="bg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5400" dirty="0">
              <a:solidFill>
                <a:schemeClr val="bg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76C2453-DFAC-BFE4-5CDA-C497DB815935}"/>
              </a:ext>
            </a:extLst>
          </p:cNvPr>
          <p:cNvSpPr txBox="1"/>
          <p:nvPr/>
        </p:nvSpPr>
        <p:spPr>
          <a:xfrm>
            <a:off x="8685862" y="6685417"/>
            <a:ext cx="7495775" cy="21236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300000"/>
              </a:lnSpc>
            </a:pPr>
            <a:r>
              <a:rPr lang="fa-IR" sz="2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" name="Line"/>
          <p:cNvSpPr/>
          <p:nvPr/>
        </p:nvSpPr>
        <p:spPr>
          <a:xfrm flipV="1">
            <a:off x="3052654" y="1645919"/>
            <a:ext cx="0" cy="6342697"/>
          </a:xfrm>
          <a:prstGeom prst="line">
            <a:avLst/>
          </a:prstGeom>
          <a:ln w="12700">
            <a:solidFill>
              <a:srgbClr val="000000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3EA52180-359B-18C1-537E-0A988F640C86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D657AC-A770-4C4D-8D76-7FCCC182F586}"/>
              </a:ext>
            </a:extLst>
          </p:cNvPr>
          <p:cNvSpPr txBox="1"/>
          <p:nvPr/>
        </p:nvSpPr>
        <p:spPr>
          <a:xfrm rot="16200000">
            <a:off x="-2948379" y="2912448"/>
            <a:ext cx="8952008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48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48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4DCB5A-C3C3-A7B8-20F4-BDED3D364A5A}"/>
              </a:ext>
            </a:extLst>
          </p:cNvPr>
          <p:cNvSpPr txBox="1"/>
          <p:nvPr/>
        </p:nvSpPr>
        <p:spPr>
          <a:xfrm rot="16200000">
            <a:off x="-343469" y="7376085"/>
            <a:ext cx="8641975" cy="1477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باشد. 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1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1" grpId="0" animBg="1"/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" name="Line"/>
          <p:cNvSpPr/>
          <p:nvPr/>
        </p:nvSpPr>
        <p:spPr>
          <a:xfrm>
            <a:off x="20031490" y="6135014"/>
            <a:ext cx="2916102" cy="0"/>
          </a:xfrm>
          <a:prstGeom prst="line">
            <a:avLst/>
          </a:prstGeom>
          <a:ln w="12700">
            <a:solidFill>
              <a:srgbClr val="000000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33076BA3-B4F4-E30D-A3D5-0AEF9F3D6CF1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8A98114-B390-457A-37BA-7D0AFB391914}"/>
              </a:ext>
            </a:extLst>
          </p:cNvPr>
          <p:cNvSpPr txBox="1"/>
          <p:nvPr/>
        </p:nvSpPr>
        <p:spPr>
          <a:xfrm>
            <a:off x="17945286" y="2832846"/>
            <a:ext cx="5002306" cy="25853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5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54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4DAEBD-F7F9-77E3-DDB1-E2CB633F9446}"/>
              </a:ext>
            </a:extLst>
          </p:cNvPr>
          <p:cNvSpPr txBox="1"/>
          <p:nvPr/>
        </p:nvSpPr>
        <p:spPr>
          <a:xfrm>
            <a:off x="13572565" y="6478962"/>
            <a:ext cx="9500533" cy="42473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400000"/>
              </a:lnSpc>
            </a:pP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750"/>
                                        <p:tgtEl>
                                          <p:spTgt spid="1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6" grpId="0" animBg="1"/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60A1B101-C72C-6E13-C44A-6C801E8501F3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Line">
            <a:extLst>
              <a:ext uri="{FF2B5EF4-FFF2-40B4-BE49-F238E27FC236}">
                <a16:creationId xmlns:a16="http://schemas.microsoft.com/office/drawing/2014/main" id="{F7832389-AA1A-143C-0450-5D8EC054F1D0}"/>
              </a:ext>
            </a:extLst>
          </p:cNvPr>
          <p:cNvSpPr/>
          <p:nvPr/>
        </p:nvSpPr>
        <p:spPr>
          <a:xfrm>
            <a:off x="10008949" y="5919861"/>
            <a:ext cx="2916102" cy="0"/>
          </a:xfrm>
          <a:prstGeom prst="line">
            <a:avLst/>
          </a:prstGeom>
          <a:ln w="12700">
            <a:solidFill>
              <a:srgbClr val="000000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62ACE9-7324-D71C-4426-A9CE3745EAF2}"/>
              </a:ext>
            </a:extLst>
          </p:cNvPr>
          <p:cNvSpPr txBox="1"/>
          <p:nvPr/>
        </p:nvSpPr>
        <p:spPr>
          <a:xfrm>
            <a:off x="5378824" y="2331568"/>
            <a:ext cx="7671733" cy="34163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7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72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93C906-F1F8-9B32-9885-8B56624D2E4C}"/>
              </a:ext>
            </a:extLst>
          </p:cNvPr>
          <p:cNvSpPr txBox="1"/>
          <p:nvPr/>
        </p:nvSpPr>
        <p:spPr>
          <a:xfrm>
            <a:off x="2133600" y="6263809"/>
            <a:ext cx="10916957" cy="42473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400000"/>
              </a:lnSpc>
            </a:pP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" name="Line"/>
          <p:cNvSpPr/>
          <p:nvPr/>
        </p:nvSpPr>
        <p:spPr>
          <a:xfrm>
            <a:off x="11318279" y="9265010"/>
            <a:ext cx="1849082" cy="0"/>
          </a:xfrm>
          <a:prstGeom prst="line">
            <a:avLst/>
          </a:prstGeom>
          <a:ln w="12700">
            <a:solidFill>
              <a:srgbClr val="000000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0C0A08D-A678-8C99-3A30-39202732AFF8}"/>
              </a:ext>
            </a:extLst>
          </p:cNvPr>
          <p:cNvPicPr>
            <a:picLocks noGrp="1" noChangeAspect="1"/>
          </p:cNvPicPr>
          <p:nvPr>
            <p:ph type="pic" sz="half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547F862-ED3B-EC91-44C3-DD0B50B02107}"/>
              </a:ext>
            </a:extLst>
          </p:cNvPr>
          <p:cNvSpPr txBox="1"/>
          <p:nvPr/>
        </p:nvSpPr>
        <p:spPr>
          <a:xfrm>
            <a:off x="7893659" y="7974441"/>
            <a:ext cx="8952008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48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48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0FEA84-58E7-44BC-6771-0DFEF7A0982C}"/>
              </a:ext>
            </a:extLst>
          </p:cNvPr>
          <p:cNvSpPr txBox="1"/>
          <p:nvPr/>
        </p:nvSpPr>
        <p:spPr>
          <a:xfrm>
            <a:off x="3469111" y="9557642"/>
            <a:ext cx="17445778" cy="1477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200000"/>
              </a:lnSpc>
            </a:pP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750"/>
                                        <p:tgtEl>
                                          <p:spTgt spid="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8" grpId="0" animBg="1"/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" name="Shape"/>
          <p:cNvSpPr/>
          <p:nvPr/>
        </p:nvSpPr>
        <p:spPr>
          <a:xfrm>
            <a:off x="2184824" y="1565670"/>
            <a:ext cx="1491074" cy="9062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137" h="21503" extrusionOk="0">
                <a:moveTo>
                  <a:pt x="416" y="0"/>
                </a:moveTo>
                <a:cubicBezTo>
                  <a:pt x="335" y="-5"/>
                  <a:pt x="251" y="80"/>
                  <a:pt x="231" y="257"/>
                </a:cubicBezTo>
                <a:cubicBezTo>
                  <a:pt x="-731" y="8987"/>
                  <a:pt x="1405" y="13435"/>
                  <a:pt x="5045" y="16425"/>
                </a:cubicBezTo>
                <a:cubicBezTo>
                  <a:pt x="5080" y="16452"/>
                  <a:pt x="5105" y="16515"/>
                  <a:pt x="5105" y="16585"/>
                </a:cubicBezTo>
                <a:cubicBezTo>
                  <a:pt x="5105" y="16762"/>
                  <a:pt x="5105" y="17062"/>
                  <a:pt x="5105" y="17257"/>
                </a:cubicBezTo>
                <a:cubicBezTo>
                  <a:pt x="5105" y="17354"/>
                  <a:pt x="5060" y="17434"/>
                  <a:pt x="5004" y="17434"/>
                </a:cubicBezTo>
                <a:lnTo>
                  <a:pt x="4883" y="17434"/>
                </a:lnTo>
                <a:cubicBezTo>
                  <a:pt x="4828" y="17434"/>
                  <a:pt x="4782" y="17514"/>
                  <a:pt x="4782" y="17611"/>
                </a:cubicBezTo>
                <a:lnTo>
                  <a:pt x="4782" y="21326"/>
                </a:lnTo>
                <a:cubicBezTo>
                  <a:pt x="4782" y="21423"/>
                  <a:pt x="4828" y="21503"/>
                  <a:pt x="4883" y="21503"/>
                </a:cubicBezTo>
                <a:lnTo>
                  <a:pt x="15266" y="21503"/>
                </a:lnTo>
                <a:cubicBezTo>
                  <a:pt x="15321" y="21503"/>
                  <a:pt x="15367" y="21423"/>
                  <a:pt x="15367" y="21326"/>
                </a:cubicBezTo>
                <a:lnTo>
                  <a:pt x="15367" y="17611"/>
                </a:lnTo>
                <a:cubicBezTo>
                  <a:pt x="15367" y="17514"/>
                  <a:pt x="15321" y="17434"/>
                  <a:pt x="15266" y="17434"/>
                </a:cubicBezTo>
                <a:lnTo>
                  <a:pt x="15145" y="17434"/>
                </a:lnTo>
                <a:cubicBezTo>
                  <a:pt x="15089" y="17434"/>
                  <a:pt x="15044" y="17354"/>
                  <a:pt x="15044" y="17257"/>
                </a:cubicBezTo>
                <a:cubicBezTo>
                  <a:pt x="15044" y="17062"/>
                  <a:pt x="15044" y="16753"/>
                  <a:pt x="15039" y="16585"/>
                </a:cubicBezTo>
                <a:cubicBezTo>
                  <a:pt x="15039" y="16515"/>
                  <a:pt x="15064" y="16452"/>
                  <a:pt x="15099" y="16417"/>
                </a:cubicBezTo>
                <a:cubicBezTo>
                  <a:pt x="18734" y="13427"/>
                  <a:pt x="20869" y="8979"/>
                  <a:pt x="19907" y="257"/>
                </a:cubicBezTo>
                <a:cubicBezTo>
                  <a:pt x="19867" y="-97"/>
                  <a:pt x="19580" y="-80"/>
                  <a:pt x="19550" y="273"/>
                </a:cubicBezTo>
                <a:cubicBezTo>
                  <a:pt x="18931" y="8367"/>
                  <a:pt x="14766" y="9385"/>
                  <a:pt x="13724" y="9509"/>
                </a:cubicBezTo>
                <a:cubicBezTo>
                  <a:pt x="13603" y="9527"/>
                  <a:pt x="13488" y="9447"/>
                  <a:pt x="13408" y="9288"/>
                </a:cubicBezTo>
                <a:cubicBezTo>
                  <a:pt x="12778" y="8102"/>
                  <a:pt x="12003" y="7245"/>
                  <a:pt x="11142" y="6847"/>
                </a:cubicBezTo>
                <a:cubicBezTo>
                  <a:pt x="11092" y="6820"/>
                  <a:pt x="11056" y="6739"/>
                  <a:pt x="11056" y="6651"/>
                </a:cubicBezTo>
                <a:lnTo>
                  <a:pt x="11056" y="6076"/>
                </a:lnTo>
                <a:cubicBezTo>
                  <a:pt x="11056" y="5978"/>
                  <a:pt x="11016" y="5900"/>
                  <a:pt x="10966" y="5882"/>
                </a:cubicBezTo>
                <a:cubicBezTo>
                  <a:pt x="10674" y="5776"/>
                  <a:pt x="10371" y="5730"/>
                  <a:pt x="10069" y="5730"/>
                </a:cubicBezTo>
                <a:cubicBezTo>
                  <a:pt x="9767" y="5730"/>
                  <a:pt x="9466" y="5785"/>
                  <a:pt x="9174" y="5882"/>
                </a:cubicBezTo>
                <a:cubicBezTo>
                  <a:pt x="9118" y="5900"/>
                  <a:pt x="9082" y="5987"/>
                  <a:pt x="9082" y="6076"/>
                </a:cubicBezTo>
                <a:lnTo>
                  <a:pt x="9082" y="6651"/>
                </a:lnTo>
                <a:cubicBezTo>
                  <a:pt x="9082" y="6739"/>
                  <a:pt x="9048" y="6820"/>
                  <a:pt x="8998" y="6847"/>
                </a:cubicBezTo>
                <a:cubicBezTo>
                  <a:pt x="8137" y="7245"/>
                  <a:pt x="7361" y="8094"/>
                  <a:pt x="6732" y="9288"/>
                </a:cubicBezTo>
                <a:cubicBezTo>
                  <a:pt x="6651" y="9438"/>
                  <a:pt x="6535" y="9527"/>
                  <a:pt x="6414" y="9509"/>
                </a:cubicBezTo>
                <a:cubicBezTo>
                  <a:pt x="5372" y="9385"/>
                  <a:pt x="1209" y="8367"/>
                  <a:pt x="589" y="273"/>
                </a:cubicBezTo>
                <a:cubicBezTo>
                  <a:pt x="577" y="96"/>
                  <a:pt x="497" y="4"/>
                  <a:pt x="416" y="0"/>
                </a:cubicBezTo>
                <a:close/>
              </a:path>
            </a:pathLst>
          </a:custGeom>
          <a:solidFill>
            <a:srgbClr val="F7F7F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13" name="Hat"/>
          <p:cNvSpPr/>
          <p:nvPr/>
        </p:nvSpPr>
        <p:spPr>
          <a:xfrm>
            <a:off x="2319092" y="5104777"/>
            <a:ext cx="1222539" cy="8011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4" h="21600" extrusionOk="0">
                <a:moveTo>
                  <a:pt x="10561" y="0"/>
                </a:moveTo>
                <a:lnTo>
                  <a:pt x="10561" y="5"/>
                </a:lnTo>
                <a:cubicBezTo>
                  <a:pt x="5882" y="132"/>
                  <a:pt x="2116" y="5522"/>
                  <a:pt x="2116" y="12157"/>
                </a:cubicBezTo>
                <a:lnTo>
                  <a:pt x="2116" y="15464"/>
                </a:lnTo>
                <a:lnTo>
                  <a:pt x="17" y="21121"/>
                </a:lnTo>
                <a:cubicBezTo>
                  <a:pt x="17" y="21121"/>
                  <a:pt x="-84" y="21600"/>
                  <a:pt x="211" y="21600"/>
                </a:cubicBezTo>
                <a:cubicBezTo>
                  <a:pt x="458" y="21600"/>
                  <a:pt x="7879" y="21600"/>
                  <a:pt x="10276" y="21600"/>
                </a:cubicBezTo>
                <a:cubicBezTo>
                  <a:pt x="10738" y="21600"/>
                  <a:pt x="11014" y="21600"/>
                  <a:pt x="11014" y="21600"/>
                </a:cubicBezTo>
                <a:cubicBezTo>
                  <a:pt x="13396" y="21600"/>
                  <a:pt x="20747" y="21600"/>
                  <a:pt x="21097" y="21600"/>
                </a:cubicBezTo>
                <a:cubicBezTo>
                  <a:pt x="21516" y="21600"/>
                  <a:pt x="21252" y="21067"/>
                  <a:pt x="21252" y="21067"/>
                </a:cubicBezTo>
                <a:lnTo>
                  <a:pt x="19174" y="15464"/>
                </a:lnTo>
                <a:lnTo>
                  <a:pt x="19174" y="12157"/>
                </a:lnTo>
                <a:cubicBezTo>
                  <a:pt x="19174" y="5522"/>
                  <a:pt x="15408" y="132"/>
                  <a:pt x="10729" y="5"/>
                </a:cubicBezTo>
                <a:lnTo>
                  <a:pt x="10729" y="0"/>
                </a:lnTo>
                <a:cubicBezTo>
                  <a:pt x="10701" y="0"/>
                  <a:pt x="10672" y="2"/>
                  <a:pt x="10644" y="3"/>
                </a:cubicBezTo>
                <a:cubicBezTo>
                  <a:pt x="10616" y="2"/>
                  <a:pt x="10589" y="0"/>
                  <a:pt x="10561" y="0"/>
                </a:cubicBezTo>
                <a:close/>
                <a:moveTo>
                  <a:pt x="10667" y="5848"/>
                </a:moveTo>
                <a:cubicBezTo>
                  <a:pt x="10811" y="5848"/>
                  <a:pt x="10956" y="5927"/>
                  <a:pt x="11076" y="6082"/>
                </a:cubicBezTo>
                <a:cubicBezTo>
                  <a:pt x="11440" y="6554"/>
                  <a:pt x="11574" y="7733"/>
                  <a:pt x="10887" y="9631"/>
                </a:cubicBezTo>
                <a:cubicBezTo>
                  <a:pt x="10822" y="9604"/>
                  <a:pt x="10754" y="9585"/>
                  <a:pt x="10682" y="9585"/>
                </a:cubicBezTo>
                <a:cubicBezTo>
                  <a:pt x="10601" y="9585"/>
                  <a:pt x="10526" y="9609"/>
                  <a:pt x="10452" y="9644"/>
                </a:cubicBezTo>
                <a:cubicBezTo>
                  <a:pt x="9761" y="7738"/>
                  <a:pt x="9896" y="6555"/>
                  <a:pt x="10261" y="6082"/>
                </a:cubicBezTo>
                <a:cubicBezTo>
                  <a:pt x="10381" y="5927"/>
                  <a:pt x="10524" y="5848"/>
                  <a:pt x="10667" y="5848"/>
                </a:cubicBezTo>
                <a:close/>
                <a:moveTo>
                  <a:pt x="8407" y="7833"/>
                </a:moveTo>
                <a:cubicBezTo>
                  <a:pt x="8857" y="7770"/>
                  <a:pt x="9497" y="8291"/>
                  <a:pt x="10129" y="9937"/>
                </a:cubicBezTo>
                <a:cubicBezTo>
                  <a:pt x="10028" y="10092"/>
                  <a:pt x="9956" y="10289"/>
                  <a:pt x="9921" y="10509"/>
                </a:cubicBezTo>
                <a:cubicBezTo>
                  <a:pt x="8500" y="10485"/>
                  <a:pt x="7902" y="9714"/>
                  <a:pt x="7819" y="8987"/>
                </a:cubicBezTo>
                <a:cubicBezTo>
                  <a:pt x="7764" y="8510"/>
                  <a:pt x="7933" y="8061"/>
                  <a:pt x="8227" y="7895"/>
                </a:cubicBezTo>
                <a:cubicBezTo>
                  <a:pt x="8283" y="7864"/>
                  <a:pt x="8343" y="7843"/>
                  <a:pt x="8407" y="7833"/>
                </a:cubicBezTo>
                <a:close/>
                <a:moveTo>
                  <a:pt x="12929" y="7833"/>
                </a:moveTo>
                <a:cubicBezTo>
                  <a:pt x="12993" y="7843"/>
                  <a:pt x="13052" y="7864"/>
                  <a:pt x="13107" y="7895"/>
                </a:cubicBezTo>
                <a:cubicBezTo>
                  <a:pt x="13402" y="8061"/>
                  <a:pt x="13570" y="8510"/>
                  <a:pt x="13516" y="8987"/>
                </a:cubicBezTo>
                <a:cubicBezTo>
                  <a:pt x="13433" y="9708"/>
                  <a:pt x="12842" y="10474"/>
                  <a:pt x="11444" y="10509"/>
                </a:cubicBezTo>
                <a:cubicBezTo>
                  <a:pt x="11407" y="10275"/>
                  <a:pt x="11328" y="10070"/>
                  <a:pt x="11217" y="9912"/>
                </a:cubicBezTo>
                <a:cubicBezTo>
                  <a:pt x="11847" y="8285"/>
                  <a:pt x="12482" y="7769"/>
                  <a:pt x="12929" y="7833"/>
                </a:cubicBezTo>
                <a:close/>
                <a:moveTo>
                  <a:pt x="9921" y="11091"/>
                </a:moveTo>
                <a:cubicBezTo>
                  <a:pt x="9956" y="11311"/>
                  <a:pt x="10028" y="11508"/>
                  <a:pt x="10129" y="11663"/>
                </a:cubicBezTo>
                <a:cubicBezTo>
                  <a:pt x="9406" y="13545"/>
                  <a:pt x="8675" y="13957"/>
                  <a:pt x="8227" y="13705"/>
                </a:cubicBezTo>
                <a:cubicBezTo>
                  <a:pt x="7933" y="13539"/>
                  <a:pt x="7765" y="13090"/>
                  <a:pt x="7819" y="12613"/>
                </a:cubicBezTo>
                <a:cubicBezTo>
                  <a:pt x="7902" y="11886"/>
                  <a:pt x="8500" y="11115"/>
                  <a:pt x="9921" y="11091"/>
                </a:cubicBezTo>
                <a:close/>
                <a:moveTo>
                  <a:pt x="11444" y="11091"/>
                </a:moveTo>
                <a:cubicBezTo>
                  <a:pt x="12842" y="11126"/>
                  <a:pt x="13433" y="11892"/>
                  <a:pt x="13516" y="12613"/>
                </a:cubicBezTo>
                <a:cubicBezTo>
                  <a:pt x="13570" y="13090"/>
                  <a:pt x="13402" y="13539"/>
                  <a:pt x="13107" y="13705"/>
                </a:cubicBezTo>
                <a:cubicBezTo>
                  <a:pt x="12661" y="13955"/>
                  <a:pt x="11936" y="13547"/>
                  <a:pt x="11217" y="11688"/>
                </a:cubicBezTo>
                <a:cubicBezTo>
                  <a:pt x="11328" y="11530"/>
                  <a:pt x="11407" y="11325"/>
                  <a:pt x="11444" y="11091"/>
                </a:cubicBezTo>
                <a:close/>
                <a:moveTo>
                  <a:pt x="10452" y="11956"/>
                </a:moveTo>
                <a:cubicBezTo>
                  <a:pt x="10526" y="11991"/>
                  <a:pt x="10601" y="12015"/>
                  <a:pt x="10682" y="12015"/>
                </a:cubicBezTo>
                <a:cubicBezTo>
                  <a:pt x="10754" y="12015"/>
                  <a:pt x="10822" y="11996"/>
                  <a:pt x="10887" y="11969"/>
                </a:cubicBezTo>
                <a:cubicBezTo>
                  <a:pt x="11574" y="13867"/>
                  <a:pt x="11438" y="15046"/>
                  <a:pt x="11074" y="15518"/>
                </a:cubicBezTo>
                <a:cubicBezTo>
                  <a:pt x="10834" y="15829"/>
                  <a:pt x="10499" y="15829"/>
                  <a:pt x="10259" y="15518"/>
                </a:cubicBezTo>
                <a:cubicBezTo>
                  <a:pt x="9894" y="15045"/>
                  <a:pt x="9761" y="13862"/>
                  <a:pt x="10452" y="11956"/>
                </a:cubicBezTo>
                <a:close/>
              </a:path>
            </a:pathLst>
          </a:custGeom>
          <a:solidFill>
            <a:srgbClr val="F7F7F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115" name="Crown"/>
          <p:cNvSpPr/>
          <p:nvPr/>
        </p:nvSpPr>
        <p:spPr>
          <a:xfrm>
            <a:off x="2415446" y="8538741"/>
            <a:ext cx="1029830" cy="9062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0206" y="0"/>
                  <a:pt x="9725" y="547"/>
                  <a:pt x="9725" y="1222"/>
                </a:cubicBezTo>
                <a:cubicBezTo>
                  <a:pt x="9725" y="1729"/>
                  <a:pt x="9996" y="2163"/>
                  <a:pt x="10383" y="2348"/>
                </a:cubicBezTo>
                <a:lnTo>
                  <a:pt x="7244" y="10951"/>
                </a:lnTo>
                <a:cubicBezTo>
                  <a:pt x="7156" y="11239"/>
                  <a:pt x="6826" y="11311"/>
                  <a:pt x="6648" y="11081"/>
                </a:cubicBezTo>
                <a:lnTo>
                  <a:pt x="1891" y="6438"/>
                </a:lnTo>
                <a:cubicBezTo>
                  <a:pt x="2053" y="6225"/>
                  <a:pt x="2151" y="5946"/>
                  <a:pt x="2151" y="5642"/>
                </a:cubicBezTo>
                <a:cubicBezTo>
                  <a:pt x="2151" y="4967"/>
                  <a:pt x="1669" y="4420"/>
                  <a:pt x="1075" y="4420"/>
                </a:cubicBezTo>
                <a:cubicBezTo>
                  <a:pt x="482" y="4420"/>
                  <a:pt x="0" y="4967"/>
                  <a:pt x="0" y="5642"/>
                </a:cubicBezTo>
                <a:cubicBezTo>
                  <a:pt x="0" y="6317"/>
                  <a:pt x="482" y="6864"/>
                  <a:pt x="1075" y="6864"/>
                </a:cubicBezTo>
                <a:cubicBezTo>
                  <a:pt x="1126" y="6864"/>
                  <a:pt x="1174" y="6858"/>
                  <a:pt x="1222" y="6851"/>
                </a:cubicBezTo>
                <a:lnTo>
                  <a:pt x="2938" y="20929"/>
                </a:lnTo>
                <a:cubicBezTo>
                  <a:pt x="2985" y="21312"/>
                  <a:pt x="3274" y="21600"/>
                  <a:pt x="3615" y="21600"/>
                </a:cubicBezTo>
                <a:lnTo>
                  <a:pt x="17987" y="21600"/>
                </a:lnTo>
                <a:cubicBezTo>
                  <a:pt x="18327" y="21600"/>
                  <a:pt x="18616" y="21316"/>
                  <a:pt x="18664" y="20934"/>
                </a:cubicBezTo>
                <a:lnTo>
                  <a:pt x="20378" y="6851"/>
                </a:lnTo>
                <a:cubicBezTo>
                  <a:pt x="20426" y="6858"/>
                  <a:pt x="20475" y="6864"/>
                  <a:pt x="20525" y="6864"/>
                </a:cubicBezTo>
                <a:cubicBezTo>
                  <a:pt x="21118" y="6864"/>
                  <a:pt x="21600" y="6317"/>
                  <a:pt x="21600" y="5642"/>
                </a:cubicBezTo>
                <a:cubicBezTo>
                  <a:pt x="21600" y="4967"/>
                  <a:pt x="21118" y="4420"/>
                  <a:pt x="20525" y="4420"/>
                </a:cubicBezTo>
                <a:cubicBezTo>
                  <a:pt x="19931" y="4420"/>
                  <a:pt x="19449" y="4967"/>
                  <a:pt x="19449" y="5642"/>
                </a:cubicBezTo>
                <a:cubicBezTo>
                  <a:pt x="19449" y="5953"/>
                  <a:pt x="19551" y="6234"/>
                  <a:pt x="19719" y="6450"/>
                </a:cubicBezTo>
                <a:lnTo>
                  <a:pt x="14952" y="11081"/>
                </a:lnTo>
                <a:cubicBezTo>
                  <a:pt x="14772" y="11298"/>
                  <a:pt x="14445" y="11230"/>
                  <a:pt x="14356" y="10951"/>
                </a:cubicBezTo>
                <a:lnTo>
                  <a:pt x="11200" y="2356"/>
                </a:lnTo>
                <a:cubicBezTo>
                  <a:pt x="11596" y="2176"/>
                  <a:pt x="11875" y="1736"/>
                  <a:pt x="11875" y="1222"/>
                </a:cubicBezTo>
                <a:cubicBezTo>
                  <a:pt x="11875" y="547"/>
                  <a:pt x="11394" y="0"/>
                  <a:pt x="10800" y="0"/>
                </a:cubicBezTo>
                <a:close/>
              </a:path>
            </a:pathLst>
          </a:custGeom>
          <a:solidFill>
            <a:srgbClr val="F7F7F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CC516E4-D4DA-C445-7DF7-3EAAEC54E09A}"/>
              </a:ext>
            </a:extLst>
          </p:cNvPr>
          <p:cNvPicPr>
            <a:picLocks noGrp="1" noChangeAspect="1"/>
          </p:cNvPicPr>
          <p:nvPr>
            <p:ph type="pic" sz="half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50878" y="1260988"/>
            <a:ext cx="13405030" cy="7507813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C706999-492B-209A-52D7-270C9D5ADAD2}"/>
              </a:ext>
            </a:extLst>
          </p:cNvPr>
          <p:cNvSpPr txBox="1"/>
          <p:nvPr/>
        </p:nvSpPr>
        <p:spPr>
          <a:xfrm>
            <a:off x="10887871" y="9394483"/>
            <a:ext cx="8952008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48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48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C695C80-EEA3-10B7-CB75-AEA0ECCF1098}"/>
              </a:ext>
            </a:extLst>
          </p:cNvPr>
          <p:cNvSpPr txBox="1"/>
          <p:nvPr/>
        </p:nvSpPr>
        <p:spPr>
          <a:xfrm>
            <a:off x="6463323" y="10977684"/>
            <a:ext cx="17445778" cy="1477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200000"/>
              </a:lnSpc>
            </a:pP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9A19923-138D-9581-FDB2-05E42AD276C2}"/>
              </a:ext>
            </a:extLst>
          </p:cNvPr>
          <p:cNvSpPr txBox="1"/>
          <p:nvPr/>
        </p:nvSpPr>
        <p:spPr>
          <a:xfrm>
            <a:off x="386901" y="2505483"/>
            <a:ext cx="5086920" cy="2254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3200" dirty="0">
                <a:solidFill>
                  <a:schemeClr val="bg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3200" dirty="0">
              <a:solidFill>
                <a:schemeClr val="bg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rtl="1">
              <a:lnSpc>
                <a:spcPct val="250000"/>
              </a:lnSpc>
            </a:pPr>
            <a:r>
              <a:rPr lang="fa-IR" sz="20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0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59A7E3-7F84-6DCF-8D18-ECCA4DC4BD7E}"/>
              </a:ext>
            </a:extLst>
          </p:cNvPr>
          <p:cNvSpPr txBox="1"/>
          <p:nvPr/>
        </p:nvSpPr>
        <p:spPr>
          <a:xfrm>
            <a:off x="386901" y="5905907"/>
            <a:ext cx="5086920" cy="2254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3200" dirty="0">
                <a:solidFill>
                  <a:schemeClr val="bg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3200" dirty="0">
              <a:solidFill>
                <a:schemeClr val="bg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rtl="1">
              <a:lnSpc>
                <a:spcPct val="250000"/>
              </a:lnSpc>
            </a:pPr>
            <a:r>
              <a:rPr lang="fa-IR" sz="20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0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28BFE9-C7F4-914F-F7AA-6D0445B08555}"/>
              </a:ext>
            </a:extLst>
          </p:cNvPr>
          <p:cNvSpPr txBox="1"/>
          <p:nvPr/>
        </p:nvSpPr>
        <p:spPr>
          <a:xfrm>
            <a:off x="386901" y="9823385"/>
            <a:ext cx="5086920" cy="2254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3200" dirty="0">
                <a:solidFill>
                  <a:schemeClr val="bg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3200" dirty="0">
              <a:solidFill>
                <a:schemeClr val="bg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rtl="1">
              <a:lnSpc>
                <a:spcPct val="250000"/>
              </a:lnSpc>
            </a:pPr>
            <a:r>
              <a:rPr lang="fa-IR" sz="20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0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1" grpId="0" animBg="1"/>
      <p:bldP spid="1113" grpId="0" animBg="1"/>
      <p:bldP spid="1115" grpId="0" animBg="1"/>
      <p:bldP spid="2" grpId="0"/>
      <p:bldP spid="3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3E90587A-E93C-5D22-D3D4-36A84A3600F0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881" name="Group"/>
          <p:cNvGrpSpPr/>
          <p:nvPr/>
        </p:nvGrpSpPr>
        <p:grpSpPr>
          <a:xfrm>
            <a:off x="146901" y="-689113"/>
            <a:ext cx="22937804" cy="15094225"/>
            <a:chOff x="-1" y="0"/>
            <a:chExt cx="22937803" cy="15094224"/>
          </a:xfrm>
        </p:grpSpPr>
        <p:sp>
          <p:nvSpPr>
            <p:cNvPr id="869" name="Shape"/>
            <p:cNvSpPr/>
            <p:nvPr/>
          </p:nvSpPr>
          <p:spPr>
            <a:xfrm rot="10800000" flipH="1">
              <a:off x="6384082" y="4102256"/>
              <a:ext cx="10454119" cy="6879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FFFFFF">
                  <a:alpha val="8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70" name="Shape"/>
            <p:cNvSpPr/>
            <p:nvPr/>
          </p:nvSpPr>
          <p:spPr>
            <a:xfrm rot="10800000" flipH="1">
              <a:off x="6121097" y="3958938"/>
              <a:ext cx="10905706" cy="71765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FFFFFF">
                  <a:alpha val="7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71" name="Shape"/>
            <p:cNvSpPr/>
            <p:nvPr/>
          </p:nvSpPr>
          <p:spPr>
            <a:xfrm rot="10800000" flipH="1">
              <a:off x="5886572" y="3804602"/>
              <a:ext cx="11374769" cy="74851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FFFFFF">
                  <a:alpha val="7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72" name="Shape"/>
            <p:cNvSpPr/>
            <p:nvPr/>
          </p:nvSpPr>
          <p:spPr>
            <a:xfrm rot="10800000" flipH="1">
              <a:off x="5593417" y="3611682"/>
              <a:ext cx="11961096" cy="7871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FFFFFF">
                  <a:alpha val="64999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73" name="Shape"/>
            <p:cNvSpPr/>
            <p:nvPr/>
          </p:nvSpPr>
          <p:spPr>
            <a:xfrm rot="10800000" flipH="1">
              <a:off x="5241629" y="3380177"/>
              <a:ext cx="12664691" cy="8334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FFFFFF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74" name="Shape"/>
            <p:cNvSpPr/>
            <p:nvPr/>
          </p:nvSpPr>
          <p:spPr>
            <a:xfrm rot="10800000" flipH="1">
              <a:off x="4831210" y="3110088"/>
              <a:ext cx="13485550" cy="88741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FFFFFF">
                  <a:alpha val="5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75" name="Shape"/>
            <p:cNvSpPr/>
            <p:nvPr/>
          </p:nvSpPr>
          <p:spPr>
            <a:xfrm rot="10800000" flipH="1">
              <a:off x="4362161" y="2801416"/>
              <a:ext cx="14423675" cy="9491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76" name="Shape"/>
            <p:cNvSpPr/>
            <p:nvPr/>
          </p:nvSpPr>
          <p:spPr>
            <a:xfrm rot="10800000" flipH="1">
              <a:off x="3834480" y="2454159"/>
              <a:ext cx="15479065" cy="10186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FFFFFF">
                  <a:alpha val="4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77" name="Shape"/>
            <p:cNvSpPr/>
            <p:nvPr/>
          </p:nvSpPr>
          <p:spPr>
            <a:xfrm rot="10800000" flipH="1">
              <a:off x="3130905" y="1991150"/>
              <a:ext cx="16886255" cy="11112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FFFFFF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78" name="Shape"/>
            <p:cNvSpPr/>
            <p:nvPr/>
          </p:nvSpPr>
          <p:spPr>
            <a:xfrm rot="10800000" flipH="1">
              <a:off x="2310068" y="1450972"/>
              <a:ext cx="18527973" cy="12192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FFFFFF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79" name="Shape"/>
            <p:cNvSpPr/>
            <p:nvPr/>
          </p:nvSpPr>
          <p:spPr>
            <a:xfrm rot="10800000" flipH="1">
              <a:off x="1371969" y="833625"/>
              <a:ext cx="20404224" cy="134270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FFFFFF">
                  <a:alpha val="2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80" name="Shape"/>
            <p:cNvSpPr/>
            <p:nvPr/>
          </p:nvSpPr>
          <p:spPr>
            <a:xfrm rot="10800000" flipH="1">
              <a:off x="-1" y="-1"/>
              <a:ext cx="22937802" cy="150942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FFFFFF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882" name="Line"/>
          <p:cNvSpPr/>
          <p:nvPr/>
        </p:nvSpPr>
        <p:spPr>
          <a:xfrm>
            <a:off x="11240647" y="6670041"/>
            <a:ext cx="1891154" cy="0"/>
          </a:xfrm>
          <a:prstGeom prst="line">
            <a:avLst/>
          </a:prstGeom>
          <a:ln w="12700">
            <a:solidFill>
              <a:srgbClr val="FFFFFF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48EFEA5-0181-D8B0-15D1-CA582414BC32}"/>
              </a:ext>
            </a:extLst>
          </p:cNvPr>
          <p:cNvSpPr txBox="1"/>
          <p:nvPr/>
        </p:nvSpPr>
        <p:spPr>
          <a:xfrm>
            <a:off x="8164468" y="4544785"/>
            <a:ext cx="8952008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5400" dirty="0">
                <a:solidFill>
                  <a:schemeClr val="bg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5400" dirty="0">
              <a:solidFill>
                <a:schemeClr val="bg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36F1BF-A6B8-FA62-E810-CA74745267A6}"/>
              </a:ext>
            </a:extLst>
          </p:cNvPr>
          <p:cNvSpPr txBox="1"/>
          <p:nvPr/>
        </p:nvSpPr>
        <p:spPr>
          <a:xfrm>
            <a:off x="4679491" y="6687642"/>
            <a:ext cx="15361761" cy="1477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200000"/>
              </a:lnSpc>
            </a:pPr>
            <a:r>
              <a:rPr lang="fa-IR" sz="2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ripple/>
      </p:transition>
    </mc:Choice>
    <mc:Fallback xmlns="">
      <p:transition spd="fast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618228C8-6A1E-0371-42B7-67BCE7D9F746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3BB3CB3-96BE-97E5-3C36-3355B6E776E2}"/>
              </a:ext>
            </a:extLst>
          </p:cNvPr>
          <p:cNvSpPr txBox="1"/>
          <p:nvPr/>
        </p:nvSpPr>
        <p:spPr>
          <a:xfrm>
            <a:off x="13805647" y="1076510"/>
            <a:ext cx="9751545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/>
            <a:r>
              <a:rPr lang="fa-IR" sz="7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72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FF8D59-74BE-48FB-CA5A-18F97ABE542E}"/>
              </a:ext>
            </a:extLst>
          </p:cNvPr>
          <p:cNvSpPr txBox="1"/>
          <p:nvPr/>
        </p:nvSpPr>
        <p:spPr>
          <a:xfrm>
            <a:off x="2026024" y="10046915"/>
            <a:ext cx="9500533" cy="27238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250000"/>
              </a:lnSpc>
            </a:pP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C8286F0E-56FE-2AAA-2A75-3C985408D4E1}"/>
              </a:ext>
            </a:extLst>
          </p:cNvPr>
          <p:cNvPicPr>
            <a:picLocks noGrp="1" noChangeAspect="1"/>
          </p:cNvPicPr>
          <p:nvPr>
            <p:ph type="pic" sz="half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AE429D90-34F8-B9DD-9714-74845FFCFF9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4666E74-4F14-8C49-F56A-321974451CC9}"/>
              </a:ext>
            </a:extLst>
          </p:cNvPr>
          <p:cNvSpPr txBox="1"/>
          <p:nvPr/>
        </p:nvSpPr>
        <p:spPr>
          <a:xfrm>
            <a:off x="2183898" y="892282"/>
            <a:ext cx="8952008" cy="1015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4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9EC4E5-2F93-B048-38A2-43DA5089B7D6}"/>
              </a:ext>
            </a:extLst>
          </p:cNvPr>
          <p:cNvSpPr txBox="1"/>
          <p:nvPr/>
        </p:nvSpPr>
        <p:spPr>
          <a:xfrm>
            <a:off x="1256800" y="2187715"/>
            <a:ext cx="9879106" cy="32316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39B5CE-A9E0-8EC2-9A07-B1D9D53F6EB1}"/>
              </a:ext>
            </a:extLst>
          </p:cNvPr>
          <p:cNvSpPr txBox="1"/>
          <p:nvPr/>
        </p:nvSpPr>
        <p:spPr>
          <a:xfrm>
            <a:off x="14026274" y="8252305"/>
            <a:ext cx="8952008" cy="1015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4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31F842-97F6-6E47-7812-01A2BED2D5D0}"/>
              </a:ext>
            </a:extLst>
          </p:cNvPr>
          <p:cNvSpPr txBox="1"/>
          <p:nvPr/>
        </p:nvSpPr>
        <p:spPr>
          <a:xfrm>
            <a:off x="13099176" y="9547738"/>
            <a:ext cx="9879106" cy="32316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7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4" name="Group"/>
          <p:cNvGrpSpPr/>
          <p:nvPr/>
        </p:nvGrpSpPr>
        <p:grpSpPr>
          <a:xfrm>
            <a:off x="12604836" y="1425641"/>
            <a:ext cx="6350001" cy="6350001"/>
            <a:chOff x="0" y="0"/>
            <a:chExt cx="6350000" cy="6350000"/>
          </a:xfrm>
        </p:grpSpPr>
        <p:sp>
          <p:nvSpPr>
            <p:cNvPr id="1140" name="Square"/>
            <p:cNvSpPr/>
            <p:nvPr/>
          </p:nvSpPr>
          <p:spPr>
            <a:xfrm>
              <a:off x="0" y="0"/>
              <a:ext cx="6350000" cy="6350000"/>
            </a:xfrm>
            <a:prstGeom prst="rect">
              <a:avLst/>
            </a:prstGeom>
            <a:noFill/>
            <a:ln w="12700" cap="flat">
              <a:solidFill>
                <a:srgbClr val="808080">
                  <a:alpha val="1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141" name="Square"/>
            <p:cNvSpPr/>
            <p:nvPr/>
          </p:nvSpPr>
          <p:spPr>
            <a:xfrm>
              <a:off x="248270" y="248270"/>
              <a:ext cx="5853460" cy="5853460"/>
            </a:xfrm>
            <a:prstGeom prst="rect">
              <a:avLst/>
            </a:pr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142" name="Square"/>
            <p:cNvSpPr/>
            <p:nvPr/>
          </p:nvSpPr>
          <p:spPr>
            <a:xfrm>
              <a:off x="544532" y="544532"/>
              <a:ext cx="5260935" cy="5260936"/>
            </a:xfrm>
            <a:prstGeom prst="rect">
              <a:avLst/>
            </a:pr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143" name="Square"/>
            <p:cNvSpPr/>
            <p:nvPr/>
          </p:nvSpPr>
          <p:spPr>
            <a:xfrm>
              <a:off x="840849" y="840849"/>
              <a:ext cx="4668302" cy="4668302"/>
            </a:xfrm>
            <a:prstGeom prst="rect">
              <a:avLst/>
            </a:pr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C33E98BA-4559-A1C5-14FF-568D0DB0770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70199" y="1288489"/>
            <a:ext cx="7389483" cy="7389482"/>
          </a:xfrm>
        </p:spPr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338160C7-2F30-248B-8F64-4037026CD74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D31E7F9-39EA-6DBF-8DA9-776A79B3AB06}"/>
              </a:ext>
            </a:extLst>
          </p:cNvPr>
          <p:cNvSpPr txBox="1"/>
          <p:nvPr/>
        </p:nvSpPr>
        <p:spPr>
          <a:xfrm rot="16200000">
            <a:off x="-2107906" y="4047417"/>
            <a:ext cx="8952008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/>
            <a:r>
              <a:rPr lang="fa-IR" sz="4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تصویر خود را وارد نمایید</a:t>
            </a:r>
            <a:endParaRPr lang="en-US" sz="4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A4FBA83-5F3B-B037-99DD-270A2434E695}"/>
              </a:ext>
            </a:extLst>
          </p:cNvPr>
          <p:cNvSpPr txBox="1"/>
          <p:nvPr/>
        </p:nvSpPr>
        <p:spPr>
          <a:xfrm rot="16200000">
            <a:off x="10685228" y="8598065"/>
            <a:ext cx="8952008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/>
            <a:r>
              <a:rPr lang="fa-IR" sz="4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تصویر خود را وارد نمایید</a:t>
            </a:r>
            <a:endParaRPr lang="en-US" sz="4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98536F-53A7-B4F7-447B-DDCC1D13FD86}"/>
              </a:ext>
            </a:extLst>
          </p:cNvPr>
          <p:cNvSpPr txBox="1"/>
          <p:nvPr/>
        </p:nvSpPr>
        <p:spPr>
          <a:xfrm>
            <a:off x="2654379" y="9422233"/>
            <a:ext cx="9879106" cy="32316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" name="Line"/>
          <p:cNvSpPr/>
          <p:nvPr/>
        </p:nvSpPr>
        <p:spPr>
          <a:xfrm>
            <a:off x="5500834" y="5348199"/>
            <a:ext cx="2941864" cy="0"/>
          </a:xfrm>
          <a:prstGeom prst="line">
            <a:avLst/>
          </a:prstGeom>
          <a:ln w="12700">
            <a:solidFill>
              <a:srgbClr val="000000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67397C89-B218-7584-A5E0-CFF9F5F5A0F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58C4055C-F1BF-A1E9-DF0E-FF23B9040AA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071D174-3D02-ED30-B6D8-039DA33C6999}"/>
              </a:ext>
            </a:extLst>
          </p:cNvPr>
          <p:cNvSpPr txBox="1"/>
          <p:nvPr/>
        </p:nvSpPr>
        <p:spPr>
          <a:xfrm>
            <a:off x="1272988" y="3212388"/>
            <a:ext cx="7295216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5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54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573CDB0-12D2-FE1D-0D76-83562071684F}"/>
              </a:ext>
            </a:extLst>
          </p:cNvPr>
          <p:cNvSpPr txBox="1"/>
          <p:nvPr/>
        </p:nvSpPr>
        <p:spPr>
          <a:xfrm>
            <a:off x="986118" y="5348199"/>
            <a:ext cx="7582086" cy="57246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400000"/>
              </a:lnSpc>
            </a:pP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1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2" grpId="0" animBg="1"/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" name="Line"/>
          <p:cNvSpPr/>
          <p:nvPr/>
        </p:nvSpPr>
        <p:spPr>
          <a:xfrm>
            <a:off x="10767540" y="4511821"/>
            <a:ext cx="2883145" cy="0"/>
          </a:xfrm>
          <a:prstGeom prst="line">
            <a:avLst/>
          </a:prstGeom>
          <a:ln w="12700">
            <a:solidFill>
              <a:srgbClr val="FFFFFF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2CF77DEC-38FE-E2A3-811F-F32BE04FC88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CC4C13F3-338D-3E7B-18A0-832BAC82166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A2F4150-0F3D-EB0A-7681-CBCC40FE2351}"/>
              </a:ext>
            </a:extLst>
          </p:cNvPr>
          <p:cNvSpPr txBox="1"/>
          <p:nvPr/>
        </p:nvSpPr>
        <p:spPr>
          <a:xfrm>
            <a:off x="7687519" y="2809101"/>
            <a:ext cx="8952008" cy="120032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4800" dirty="0">
                <a:solidFill>
                  <a:schemeClr val="bg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4800" dirty="0">
              <a:solidFill>
                <a:schemeClr val="bg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9FE93B-7FB0-8F7E-D68D-8EBAE7DB1BEF}"/>
              </a:ext>
            </a:extLst>
          </p:cNvPr>
          <p:cNvSpPr txBox="1"/>
          <p:nvPr/>
        </p:nvSpPr>
        <p:spPr>
          <a:xfrm>
            <a:off x="3262971" y="5163265"/>
            <a:ext cx="17445778" cy="1477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200000"/>
              </a:lnSpc>
            </a:pPr>
            <a:r>
              <a:rPr lang="fa-IR" sz="2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9" grpId="0" animBg="1"/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" name="Line"/>
          <p:cNvSpPr/>
          <p:nvPr/>
        </p:nvSpPr>
        <p:spPr>
          <a:xfrm>
            <a:off x="14367931" y="10686257"/>
            <a:ext cx="2707587" cy="0"/>
          </a:xfrm>
          <a:prstGeom prst="line">
            <a:avLst/>
          </a:prstGeom>
          <a:ln w="12700">
            <a:solidFill>
              <a:srgbClr val="000000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94A08908-75DE-0819-EA42-F07405746F1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286126" y="5273178"/>
            <a:ext cx="4608535" cy="8511223"/>
          </a:xfrm>
        </p:spPr>
      </p:pic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1B24BB4A-051E-1741-3113-1C053808D88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" name="Picture Placeholder 2">
            <a:extLst>
              <a:ext uri="{FF2B5EF4-FFF2-40B4-BE49-F238E27FC236}">
                <a16:creationId xmlns:a16="http://schemas.microsoft.com/office/drawing/2014/main" id="{BC2A20AF-6C99-5D8D-3C16-8E4265D5E527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1168" name="Group"/>
          <p:cNvGrpSpPr/>
          <p:nvPr/>
        </p:nvGrpSpPr>
        <p:grpSpPr>
          <a:xfrm>
            <a:off x="16584170" y="2021019"/>
            <a:ext cx="4237535" cy="4237534"/>
            <a:chOff x="0" y="0"/>
            <a:chExt cx="4237533" cy="4237533"/>
          </a:xfrm>
        </p:grpSpPr>
        <p:sp>
          <p:nvSpPr>
            <p:cNvPr id="1164" name="Square"/>
            <p:cNvSpPr/>
            <p:nvPr/>
          </p:nvSpPr>
          <p:spPr>
            <a:xfrm>
              <a:off x="0" y="0"/>
              <a:ext cx="4237534" cy="4237534"/>
            </a:xfrm>
            <a:prstGeom prst="rect">
              <a:avLst/>
            </a:prstGeom>
            <a:noFill/>
            <a:ln w="12700" cap="flat">
              <a:solidFill>
                <a:srgbClr val="808080">
                  <a:alpha val="1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165" name="Square"/>
            <p:cNvSpPr/>
            <p:nvPr/>
          </p:nvSpPr>
          <p:spPr>
            <a:xfrm>
              <a:off x="165677" y="165677"/>
              <a:ext cx="3906179" cy="3906179"/>
            </a:xfrm>
            <a:prstGeom prst="rect">
              <a:avLst/>
            </a:pr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166" name="Square"/>
            <p:cNvSpPr/>
            <p:nvPr/>
          </p:nvSpPr>
          <p:spPr>
            <a:xfrm>
              <a:off x="363381" y="363382"/>
              <a:ext cx="3510771" cy="3510770"/>
            </a:xfrm>
            <a:prstGeom prst="rect">
              <a:avLst/>
            </a:pr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167" name="Square"/>
            <p:cNvSpPr/>
            <p:nvPr/>
          </p:nvSpPr>
          <p:spPr>
            <a:xfrm>
              <a:off x="561122" y="561122"/>
              <a:ext cx="3115289" cy="3115289"/>
            </a:xfrm>
            <a:prstGeom prst="rect">
              <a:avLst/>
            </a:pr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2A83959E-B830-595F-A9A0-7BA20318FB4C}"/>
              </a:ext>
            </a:extLst>
          </p:cNvPr>
          <p:cNvSpPr txBox="1"/>
          <p:nvPr/>
        </p:nvSpPr>
        <p:spPr>
          <a:xfrm>
            <a:off x="10219764" y="8608004"/>
            <a:ext cx="7295216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5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54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B79EC4-E4B0-4583-F0DE-45B8BDA26DC8}"/>
              </a:ext>
            </a:extLst>
          </p:cNvPr>
          <p:cNvSpPr txBox="1"/>
          <p:nvPr/>
        </p:nvSpPr>
        <p:spPr>
          <a:xfrm>
            <a:off x="9932894" y="10869379"/>
            <a:ext cx="7582086" cy="18004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2" grpId="0" animBg="1"/>
      <p:bldP spid="2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D0D6D176-7447-12C6-7C4D-E05E49CF2B4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D53BCACF-83BC-4BFA-6767-6D0DB8C735E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AE1488C2-047C-A3D8-DF63-7DBE69B9AEF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1185" name="Group"/>
          <p:cNvGrpSpPr/>
          <p:nvPr/>
        </p:nvGrpSpPr>
        <p:grpSpPr>
          <a:xfrm>
            <a:off x="4177555" y="1538718"/>
            <a:ext cx="6540676" cy="9996896"/>
            <a:chOff x="0" y="0"/>
            <a:chExt cx="6540674" cy="9996895"/>
          </a:xfrm>
        </p:grpSpPr>
        <p:sp>
          <p:nvSpPr>
            <p:cNvPr id="1181" name="Rectangle"/>
            <p:cNvSpPr/>
            <p:nvPr/>
          </p:nvSpPr>
          <p:spPr>
            <a:xfrm>
              <a:off x="361293" y="552207"/>
              <a:ext cx="5818089" cy="8892482"/>
            </a:xfrm>
            <a:prstGeom prst="rect">
              <a:avLst/>
            </a:pr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182" name="Rectangle"/>
            <p:cNvSpPr/>
            <p:nvPr/>
          </p:nvSpPr>
          <p:spPr>
            <a:xfrm>
              <a:off x="224249" y="342746"/>
              <a:ext cx="6092178" cy="9311404"/>
            </a:xfrm>
            <a:prstGeom prst="rect">
              <a:avLst/>
            </a:pr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183" name="Rectangle"/>
            <p:cNvSpPr/>
            <p:nvPr/>
          </p:nvSpPr>
          <p:spPr>
            <a:xfrm>
              <a:off x="112740" y="172314"/>
              <a:ext cx="6315195" cy="9652268"/>
            </a:xfrm>
            <a:prstGeom prst="rect">
              <a:avLst/>
            </a:pr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184" name="Rectangle"/>
            <p:cNvSpPr/>
            <p:nvPr/>
          </p:nvSpPr>
          <p:spPr>
            <a:xfrm>
              <a:off x="0" y="0"/>
              <a:ext cx="6540675" cy="9996896"/>
            </a:xfrm>
            <a:prstGeom prst="rect">
              <a:avLst/>
            </a:prstGeom>
            <a:noFill/>
            <a:ln w="12700" cap="flat">
              <a:solidFill>
                <a:srgbClr val="808080">
                  <a:alpha val="1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2" name="Line">
            <a:extLst>
              <a:ext uri="{FF2B5EF4-FFF2-40B4-BE49-F238E27FC236}">
                <a16:creationId xmlns:a16="http://schemas.microsoft.com/office/drawing/2014/main" id="{F2E30361-FBD4-577D-CCF9-9C2447591FE0}"/>
              </a:ext>
            </a:extLst>
          </p:cNvPr>
          <p:cNvSpPr/>
          <p:nvPr/>
        </p:nvSpPr>
        <p:spPr>
          <a:xfrm>
            <a:off x="20364598" y="5468225"/>
            <a:ext cx="2941864" cy="0"/>
          </a:xfrm>
          <a:prstGeom prst="line">
            <a:avLst/>
          </a:prstGeom>
          <a:ln w="12700">
            <a:solidFill>
              <a:srgbClr val="000000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AE6E468-0D65-6E8C-5D6B-183544DFD425}"/>
              </a:ext>
            </a:extLst>
          </p:cNvPr>
          <p:cNvSpPr txBox="1"/>
          <p:nvPr/>
        </p:nvSpPr>
        <p:spPr>
          <a:xfrm>
            <a:off x="16136752" y="3332414"/>
            <a:ext cx="7295216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5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54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BC7163-5442-B88F-D5AC-A04053084D59}"/>
              </a:ext>
            </a:extLst>
          </p:cNvPr>
          <p:cNvSpPr txBox="1"/>
          <p:nvPr/>
        </p:nvSpPr>
        <p:spPr>
          <a:xfrm>
            <a:off x="15849882" y="5468225"/>
            <a:ext cx="7582086" cy="57246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400000"/>
              </a:lnSpc>
            </a:pP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1E75BFAF-3EA1-4A84-442A-AA8A4C73D8C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FE5ACD60-7FD9-1776-5DF6-C855BFFB670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50BC5D52-7634-C83F-58BC-361FB83EABD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0D023B9F-962D-7D13-4717-BD92A1E095C6}"/>
              </a:ext>
            </a:extLst>
          </p:cNvPr>
          <p:cNvGrpSpPr/>
          <p:nvPr/>
        </p:nvGrpSpPr>
        <p:grpSpPr>
          <a:xfrm>
            <a:off x="14877942" y="3539079"/>
            <a:ext cx="8193811" cy="1485022"/>
            <a:chOff x="14877942" y="3539079"/>
            <a:chExt cx="8193811" cy="1485022"/>
          </a:xfrm>
        </p:grpSpPr>
        <p:sp>
          <p:nvSpPr>
            <p:cNvPr id="1196" name="Shape"/>
            <p:cNvSpPr/>
            <p:nvPr/>
          </p:nvSpPr>
          <p:spPr>
            <a:xfrm>
              <a:off x="22209375" y="4019251"/>
              <a:ext cx="862378" cy="703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25" h="21473" extrusionOk="0">
                  <a:moveTo>
                    <a:pt x="12874" y="3"/>
                  </a:moveTo>
                  <a:cubicBezTo>
                    <a:pt x="12087" y="30"/>
                    <a:pt x="11288" y="211"/>
                    <a:pt x="10503" y="562"/>
                  </a:cubicBezTo>
                  <a:cubicBezTo>
                    <a:pt x="8791" y="1328"/>
                    <a:pt x="7390" y="2883"/>
                    <a:pt x="5828" y="4055"/>
                  </a:cubicBezTo>
                  <a:cubicBezTo>
                    <a:pt x="3594" y="5733"/>
                    <a:pt x="858" y="6977"/>
                    <a:pt x="165" y="10187"/>
                  </a:cubicBezTo>
                  <a:cubicBezTo>
                    <a:pt x="-769" y="14507"/>
                    <a:pt x="2420" y="18049"/>
                    <a:pt x="5989" y="19891"/>
                  </a:cubicBezTo>
                  <a:cubicBezTo>
                    <a:pt x="7631" y="20738"/>
                    <a:pt x="9337" y="21461"/>
                    <a:pt x="11110" y="21472"/>
                  </a:cubicBezTo>
                  <a:cubicBezTo>
                    <a:pt x="13170" y="21485"/>
                    <a:pt x="15162" y="20549"/>
                    <a:pt x="16760" y="18882"/>
                  </a:cubicBezTo>
                  <a:cubicBezTo>
                    <a:pt x="17863" y="17730"/>
                    <a:pt x="18730" y="16282"/>
                    <a:pt x="19372" y="14735"/>
                  </a:cubicBezTo>
                  <a:cubicBezTo>
                    <a:pt x="20340" y="12401"/>
                    <a:pt x="20831" y="9733"/>
                    <a:pt x="20319" y="7086"/>
                  </a:cubicBezTo>
                  <a:cubicBezTo>
                    <a:pt x="19464" y="2665"/>
                    <a:pt x="16283" y="-115"/>
                    <a:pt x="12874" y="3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1199" name="1"/>
            <p:cNvSpPr txBox="1"/>
            <p:nvPr/>
          </p:nvSpPr>
          <p:spPr>
            <a:xfrm>
              <a:off x="22490853" y="4160823"/>
              <a:ext cx="318998" cy="56425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defRPr sz="3000">
                  <a:solidFill>
                    <a:srgbClr val="FFFFFF"/>
                  </a:solidFill>
                  <a:latin typeface="Lato Regular"/>
                  <a:ea typeface="Lato Regular"/>
                  <a:cs typeface="Lato Regular"/>
                  <a:sym typeface="Lato Regular"/>
                </a:defRPr>
              </a:lvl1pPr>
            </a:lstStyle>
            <a:p>
              <a:r>
                <a:rPr>
                  <a:latin typeface="Vazir" panose="020B0603030804020204" pitchFamily="34" charset="-78"/>
                  <a:cs typeface="Vazir" panose="020B0603030804020204" pitchFamily="34" charset="-78"/>
                </a:rPr>
                <a:t>1</a:t>
              </a: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371B5598-8587-F406-6DBD-39996A43C2B4}"/>
                </a:ext>
              </a:extLst>
            </p:cNvPr>
            <p:cNvSpPr txBox="1"/>
            <p:nvPr/>
          </p:nvSpPr>
          <p:spPr>
            <a:xfrm>
              <a:off x="14877942" y="3539079"/>
              <a:ext cx="7069531" cy="1485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3200" dirty="0">
                  <a:solidFill>
                    <a:schemeClr val="tx1"/>
                  </a:solidFill>
                  <a:latin typeface="Yekan Bakh Fat" panose="01000504000000020004" pitchFamily="2" charset="-78"/>
                  <a:ea typeface="Yekan Bakh Fat" panose="01000504000000020004" pitchFamily="2" charset="-78"/>
                  <a:cs typeface="Yekan Bakh Fat" panose="01000504000000020004" pitchFamily="2" charset="-78"/>
                </a:rPr>
                <a:t>تیتر عنوان را بنویسید</a:t>
              </a:r>
              <a:endParaRPr lang="en-US" sz="3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endParaRPr>
            </a:p>
            <a:p>
              <a:pPr algn="justLow" rtl="1">
                <a:lnSpc>
                  <a:spcPct val="250000"/>
                </a:lnSpc>
              </a:pPr>
              <a:r>
                <a:rPr lang="fa-IR" sz="2000" dirty="0">
                  <a:solidFill>
                    <a:schemeClr val="tx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20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38D3EDE-BEFA-5305-4B87-E30D91BAF165}"/>
              </a:ext>
            </a:extLst>
          </p:cNvPr>
          <p:cNvGrpSpPr/>
          <p:nvPr/>
        </p:nvGrpSpPr>
        <p:grpSpPr>
          <a:xfrm>
            <a:off x="14877942" y="5707805"/>
            <a:ext cx="8185105" cy="1485022"/>
            <a:chOff x="14877942" y="5707805"/>
            <a:chExt cx="8185105" cy="1485022"/>
          </a:xfrm>
        </p:grpSpPr>
        <p:sp>
          <p:nvSpPr>
            <p:cNvPr id="1197" name="Shape"/>
            <p:cNvSpPr/>
            <p:nvPr/>
          </p:nvSpPr>
          <p:spPr>
            <a:xfrm>
              <a:off x="22218081" y="6114751"/>
              <a:ext cx="844966" cy="703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9" h="20607" extrusionOk="0">
                  <a:moveTo>
                    <a:pt x="15286" y="4"/>
                  </a:moveTo>
                  <a:cubicBezTo>
                    <a:pt x="13006" y="-87"/>
                    <a:pt x="10728" y="1486"/>
                    <a:pt x="8410" y="2234"/>
                  </a:cubicBezTo>
                  <a:cubicBezTo>
                    <a:pt x="6417" y="2877"/>
                    <a:pt x="4203" y="2943"/>
                    <a:pt x="2646" y="4596"/>
                  </a:cubicBezTo>
                  <a:cubicBezTo>
                    <a:pt x="1471" y="5843"/>
                    <a:pt x="973" y="7681"/>
                    <a:pt x="575" y="9434"/>
                  </a:cubicBezTo>
                  <a:cubicBezTo>
                    <a:pt x="-3" y="11984"/>
                    <a:pt x="-414" y="14747"/>
                    <a:pt x="712" y="17091"/>
                  </a:cubicBezTo>
                  <a:cubicBezTo>
                    <a:pt x="2836" y="21513"/>
                    <a:pt x="7825" y="20640"/>
                    <a:pt x="12207" y="20314"/>
                  </a:cubicBezTo>
                  <a:cubicBezTo>
                    <a:pt x="14012" y="20179"/>
                    <a:pt x="15914" y="20240"/>
                    <a:pt x="17416" y="19015"/>
                  </a:cubicBezTo>
                  <a:cubicBezTo>
                    <a:pt x="18980" y="17740"/>
                    <a:pt x="19636" y="15487"/>
                    <a:pt x="20093" y="13280"/>
                  </a:cubicBezTo>
                  <a:cubicBezTo>
                    <a:pt x="21186" y="8012"/>
                    <a:pt x="20737" y="2071"/>
                    <a:pt x="16866" y="367"/>
                  </a:cubicBezTo>
                  <a:cubicBezTo>
                    <a:pt x="16340" y="135"/>
                    <a:pt x="15812" y="25"/>
                    <a:pt x="15286" y="4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1200" name="2"/>
            <p:cNvSpPr txBox="1"/>
            <p:nvPr/>
          </p:nvSpPr>
          <p:spPr>
            <a:xfrm>
              <a:off x="22490853" y="6256323"/>
              <a:ext cx="318998" cy="56425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defRPr sz="3000">
                  <a:solidFill>
                    <a:srgbClr val="FFFFFF"/>
                  </a:solidFill>
                  <a:latin typeface="Lato Regular"/>
                  <a:ea typeface="Lato Regular"/>
                  <a:cs typeface="Lato Regular"/>
                  <a:sym typeface="Lato Regular"/>
                </a:defRPr>
              </a:lvl1pPr>
            </a:lstStyle>
            <a:p>
              <a:r>
                <a:rPr dirty="0">
                  <a:latin typeface="Vazir" panose="020B0603030804020204" pitchFamily="34" charset="-78"/>
                  <a:cs typeface="Vazir" panose="020B0603030804020204" pitchFamily="34" charset="-78"/>
                </a:rPr>
                <a:t>2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0452A3B1-FFD4-7910-62F3-078DA4A22FF8}"/>
                </a:ext>
              </a:extLst>
            </p:cNvPr>
            <p:cNvSpPr txBox="1"/>
            <p:nvPr/>
          </p:nvSpPr>
          <p:spPr>
            <a:xfrm>
              <a:off x="14877942" y="5707805"/>
              <a:ext cx="7069531" cy="1485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3200" dirty="0">
                  <a:solidFill>
                    <a:schemeClr val="tx1"/>
                  </a:solidFill>
                  <a:latin typeface="Yekan Bakh Fat" panose="01000504000000020004" pitchFamily="2" charset="-78"/>
                  <a:ea typeface="Yekan Bakh Fat" panose="01000504000000020004" pitchFamily="2" charset="-78"/>
                  <a:cs typeface="Yekan Bakh Fat" panose="01000504000000020004" pitchFamily="2" charset="-78"/>
                </a:rPr>
                <a:t>تیتر عنوان را بنویسید</a:t>
              </a:r>
              <a:endParaRPr lang="en-US" sz="3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endParaRPr>
            </a:p>
            <a:p>
              <a:pPr algn="justLow" rtl="1">
                <a:lnSpc>
                  <a:spcPct val="250000"/>
                </a:lnSpc>
              </a:pPr>
              <a:r>
                <a:rPr lang="fa-IR" sz="2000" dirty="0">
                  <a:solidFill>
                    <a:schemeClr val="tx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20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33C2366-908D-F1D4-1A98-D925647A8C4F}"/>
              </a:ext>
            </a:extLst>
          </p:cNvPr>
          <p:cNvGrpSpPr/>
          <p:nvPr/>
        </p:nvGrpSpPr>
        <p:grpSpPr>
          <a:xfrm>
            <a:off x="14895354" y="7876531"/>
            <a:ext cx="8167693" cy="1485022"/>
            <a:chOff x="14895354" y="7876531"/>
            <a:chExt cx="8167693" cy="1485022"/>
          </a:xfrm>
        </p:grpSpPr>
        <p:sp>
          <p:nvSpPr>
            <p:cNvPr id="1198" name="Shape"/>
            <p:cNvSpPr/>
            <p:nvPr/>
          </p:nvSpPr>
          <p:spPr>
            <a:xfrm>
              <a:off x="22218081" y="8372303"/>
              <a:ext cx="844966" cy="6507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21121" extrusionOk="0">
                  <a:moveTo>
                    <a:pt x="11042" y="0"/>
                  </a:moveTo>
                  <a:cubicBezTo>
                    <a:pt x="9051" y="14"/>
                    <a:pt x="7331" y="1598"/>
                    <a:pt x="5588" y="2779"/>
                  </a:cubicBezTo>
                  <a:cubicBezTo>
                    <a:pt x="3828" y="3971"/>
                    <a:pt x="1866" y="4918"/>
                    <a:pt x="799" y="7244"/>
                  </a:cubicBezTo>
                  <a:cubicBezTo>
                    <a:pt x="-1262" y="11739"/>
                    <a:pt x="876" y="17623"/>
                    <a:pt x="4808" y="19684"/>
                  </a:cubicBezTo>
                  <a:cubicBezTo>
                    <a:pt x="6507" y="20574"/>
                    <a:pt x="8344" y="20669"/>
                    <a:pt x="10150" y="20891"/>
                  </a:cubicBezTo>
                  <a:cubicBezTo>
                    <a:pt x="13642" y="21318"/>
                    <a:pt x="17560" y="21585"/>
                    <a:pt x="19227" y="17524"/>
                  </a:cubicBezTo>
                  <a:cubicBezTo>
                    <a:pt x="20338" y="14819"/>
                    <a:pt x="19685" y="11560"/>
                    <a:pt x="18667" y="8737"/>
                  </a:cubicBezTo>
                  <a:cubicBezTo>
                    <a:pt x="18002" y="6889"/>
                    <a:pt x="17204" y="5128"/>
                    <a:pt x="16192" y="3610"/>
                  </a:cubicBezTo>
                  <a:cubicBezTo>
                    <a:pt x="14827" y="1560"/>
                    <a:pt x="13050" y="-15"/>
                    <a:pt x="11042" y="0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1201" name="3"/>
            <p:cNvSpPr txBox="1"/>
            <p:nvPr/>
          </p:nvSpPr>
          <p:spPr>
            <a:xfrm>
              <a:off x="22490853" y="8487290"/>
              <a:ext cx="318998" cy="56425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defRPr sz="3000">
                  <a:solidFill>
                    <a:srgbClr val="FFFFFF"/>
                  </a:solidFill>
                  <a:latin typeface="Lato Regular"/>
                  <a:ea typeface="Lato Regular"/>
                  <a:cs typeface="Lato Regular"/>
                  <a:sym typeface="Lato Regular"/>
                </a:defRPr>
              </a:lvl1pPr>
            </a:lstStyle>
            <a:p>
              <a:r>
                <a:rPr>
                  <a:latin typeface="Vazir" panose="020B0603030804020204" pitchFamily="34" charset="-78"/>
                  <a:cs typeface="Vazir" panose="020B0603030804020204" pitchFamily="34" charset="-78"/>
                </a:rPr>
                <a:t>3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4A28B60-6E49-D676-7CE6-8AB6546F496F}"/>
                </a:ext>
              </a:extLst>
            </p:cNvPr>
            <p:cNvSpPr txBox="1"/>
            <p:nvPr/>
          </p:nvSpPr>
          <p:spPr>
            <a:xfrm>
              <a:off x="14895354" y="7876531"/>
              <a:ext cx="7069531" cy="1485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3200" dirty="0">
                  <a:solidFill>
                    <a:schemeClr val="tx1"/>
                  </a:solidFill>
                  <a:latin typeface="Yekan Bakh Fat" panose="01000504000000020004" pitchFamily="2" charset="-78"/>
                  <a:ea typeface="Yekan Bakh Fat" panose="01000504000000020004" pitchFamily="2" charset="-78"/>
                  <a:cs typeface="Yekan Bakh Fat" panose="01000504000000020004" pitchFamily="2" charset="-78"/>
                </a:rPr>
                <a:t>تیتر عنوان را بنویسید</a:t>
              </a:r>
              <a:endParaRPr lang="en-US" sz="3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endParaRPr>
            </a:p>
            <a:p>
              <a:pPr algn="justLow" rtl="1">
                <a:lnSpc>
                  <a:spcPct val="250000"/>
                </a:lnSpc>
              </a:pPr>
              <a:r>
                <a:rPr lang="fa-IR" sz="2000" dirty="0">
                  <a:solidFill>
                    <a:schemeClr val="tx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20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E4FCF296-E997-4E25-89A0-70C1EB4EFDFA}"/>
              </a:ext>
            </a:extLst>
          </p:cNvPr>
          <p:cNvSpPr txBox="1"/>
          <p:nvPr/>
        </p:nvSpPr>
        <p:spPr>
          <a:xfrm>
            <a:off x="9305366" y="-24349"/>
            <a:ext cx="11812082" cy="1477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6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6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A6923A37-35C8-405E-3F69-EAC59FFC24C8}"/>
              </a:ext>
            </a:extLst>
          </p:cNvPr>
          <p:cNvPicPr>
            <a:picLocks noGrp="1" noChangeAspect="1"/>
          </p:cNvPicPr>
          <p:nvPr>
            <p:ph type="pic" sz="half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Line">
            <a:extLst>
              <a:ext uri="{FF2B5EF4-FFF2-40B4-BE49-F238E27FC236}">
                <a16:creationId xmlns:a16="http://schemas.microsoft.com/office/drawing/2014/main" id="{D1960ED7-2C45-D5F9-62B7-CF4D54676789}"/>
              </a:ext>
            </a:extLst>
          </p:cNvPr>
          <p:cNvSpPr/>
          <p:nvPr/>
        </p:nvSpPr>
        <p:spPr>
          <a:xfrm>
            <a:off x="8746339" y="5253072"/>
            <a:ext cx="2941864" cy="0"/>
          </a:xfrm>
          <a:prstGeom prst="line">
            <a:avLst/>
          </a:prstGeom>
          <a:ln w="12700">
            <a:solidFill>
              <a:srgbClr val="000000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C08D3E-AAE8-ABF5-1CE8-E4577C0F198F}"/>
              </a:ext>
            </a:extLst>
          </p:cNvPr>
          <p:cNvSpPr txBox="1"/>
          <p:nvPr/>
        </p:nvSpPr>
        <p:spPr>
          <a:xfrm>
            <a:off x="4518493" y="3117261"/>
            <a:ext cx="7295216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5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54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4AA5EF8-B683-91CD-A992-D40884558CAD}"/>
              </a:ext>
            </a:extLst>
          </p:cNvPr>
          <p:cNvSpPr txBox="1"/>
          <p:nvPr/>
        </p:nvSpPr>
        <p:spPr>
          <a:xfrm>
            <a:off x="4231623" y="5253072"/>
            <a:ext cx="7582086" cy="57246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400000"/>
              </a:lnSpc>
            </a:pP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8A335991-C137-9511-9913-BBB6DACAE57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90800" y="-78515"/>
            <a:ext cx="4099389" cy="6817785"/>
          </a:xfrm>
        </p:spPr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6BB9F710-009B-8003-0524-01D18BD79CA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94706136-DDB7-B837-6479-D44089E70F68}"/>
              </a:ext>
            </a:extLst>
          </p:cNvPr>
          <p:cNvPicPr>
            <a:picLocks noGrp="1" noChangeAspect="1"/>
          </p:cNvPicPr>
          <p:nvPr>
            <p:ph type="pic" sz="half" idx="16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5AC4DD82-A104-9CC8-E671-C069F23C0213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AE959DC-D833-2CA6-03AD-12FFFA6C438C}"/>
              </a:ext>
            </a:extLst>
          </p:cNvPr>
          <p:cNvSpPr txBox="1"/>
          <p:nvPr/>
        </p:nvSpPr>
        <p:spPr>
          <a:xfrm>
            <a:off x="15491011" y="3300898"/>
            <a:ext cx="7295216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5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54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A70DFA-FC70-9611-50CA-477D9D90FF32}"/>
              </a:ext>
            </a:extLst>
          </p:cNvPr>
          <p:cNvSpPr txBox="1"/>
          <p:nvPr/>
        </p:nvSpPr>
        <p:spPr>
          <a:xfrm>
            <a:off x="10739718" y="4690192"/>
            <a:ext cx="12046509" cy="8771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7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" name="Line"/>
          <p:cNvSpPr/>
          <p:nvPr/>
        </p:nvSpPr>
        <p:spPr>
          <a:xfrm>
            <a:off x="11443063" y="9790014"/>
            <a:ext cx="1981101" cy="0"/>
          </a:xfrm>
          <a:prstGeom prst="line">
            <a:avLst/>
          </a:prstGeom>
          <a:ln w="12700">
            <a:solidFill>
              <a:srgbClr val="000000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4BDFFB50-DBD5-4D36-33DD-9D840BA8E9A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5D7EFD1-5B63-8E6D-66CD-8C067F76F3D7}"/>
              </a:ext>
            </a:extLst>
          </p:cNvPr>
          <p:cNvSpPr txBox="1"/>
          <p:nvPr/>
        </p:nvSpPr>
        <p:spPr>
          <a:xfrm>
            <a:off x="8015178" y="8295691"/>
            <a:ext cx="8952008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5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54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C03FB59-A45F-23F8-178E-F2A164401A3E}"/>
              </a:ext>
            </a:extLst>
          </p:cNvPr>
          <p:cNvSpPr txBox="1"/>
          <p:nvPr/>
        </p:nvSpPr>
        <p:spPr>
          <a:xfrm>
            <a:off x="5072743" y="9945510"/>
            <a:ext cx="14614850" cy="1477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200000"/>
              </a:lnSpc>
            </a:pP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750"/>
                                        <p:tgtEl>
                                          <p:spTgt spid="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7" grpId="0" animBg="1"/>
      <p:bldP spid="2" grpId="0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B656A7A0-1801-7C56-6CDF-ADB5CAB82A45}"/>
              </a:ext>
            </a:extLst>
          </p:cNvPr>
          <p:cNvPicPr>
            <a:picLocks noGrp="1" noChangeAspect="1"/>
          </p:cNvPicPr>
          <p:nvPr>
            <p:ph type="pic" sz="half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Line">
            <a:extLst>
              <a:ext uri="{FF2B5EF4-FFF2-40B4-BE49-F238E27FC236}">
                <a16:creationId xmlns:a16="http://schemas.microsoft.com/office/drawing/2014/main" id="{7E71A7CE-B1B6-D0B1-86C5-00C272BDBDD8}"/>
              </a:ext>
            </a:extLst>
          </p:cNvPr>
          <p:cNvSpPr/>
          <p:nvPr/>
        </p:nvSpPr>
        <p:spPr>
          <a:xfrm>
            <a:off x="18177209" y="5271001"/>
            <a:ext cx="2941864" cy="0"/>
          </a:xfrm>
          <a:prstGeom prst="line">
            <a:avLst/>
          </a:prstGeom>
          <a:ln w="12700">
            <a:solidFill>
              <a:srgbClr val="000000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013B11F-8889-C310-28F6-A062A86E9D06}"/>
              </a:ext>
            </a:extLst>
          </p:cNvPr>
          <p:cNvSpPr txBox="1"/>
          <p:nvPr/>
        </p:nvSpPr>
        <p:spPr>
          <a:xfrm>
            <a:off x="13949363" y="3135190"/>
            <a:ext cx="7295216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5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54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D40236-7A51-E74A-DF0E-A49AEA643B85}"/>
              </a:ext>
            </a:extLst>
          </p:cNvPr>
          <p:cNvSpPr txBox="1"/>
          <p:nvPr/>
        </p:nvSpPr>
        <p:spPr>
          <a:xfrm>
            <a:off x="13662493" y="5271001"/>
            <a:ext cx="7582086" cy="572464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400000"/>
              </a:lnSpc>
            </a:pP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288BE1A-D857-B54A-6334-A88E4F54F1A9}"/>
              </a:ext>
            </a:extLst>
          </p:cNvPr>
          <p:cNvSpPr txBox="1"/>
          <p:nvPr/>
        </p:nvSpPr>
        <p:spPr>
          <a:xfrm>
            <a:off x="7906871" y="6188586"/>
            <a:ext cx="5701553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5400" dirty="0">
                <a:solidFill>
                  <a:schemeClr val="bg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 اصلی موضوع</a:t>
            </a:r>
            <a:endParaRPr lang="en-US" sz="5400" dirty="0">
              <a:solidFill>
                <a:schemeClr val="bg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E723BF-179D-9461-3AC5-8CF1CE38EE50}"/>
              </a:ext>
            </a:extLst>
          </p:cNvPr>
          <p:cNvSpPr txBox="1"/>
          <p:nvPr/>
        </p:nvSpPr>
        <p:spPr>
          <a:xfrm>
            <a:off x="14682906" y="4399272"/>
            <a:ext cx="7495775" cy="43396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300000"/>
              </a:lnSpc>
            </a:pP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70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circle/>
      </p:transition>
    </mc:Choice>
    <mc:Fallback xmlns="">
      <p:transition spd="fast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6D1C5097-5B78-6022-0B88-70FEAFA8231A}"/>
              </a:ext>
            </a:extLst>
          </p:cNvPr>
          <p:cNvPicPr>
            <a:picLocks noGrp="1" noChangeAspect="1"/>
          </p:cNvPicPr>
          <p:nvPr>
            <p:ph type="pic" sz="half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Line">
            <a:extLst>
              <a:ext uri="{FF2B5EF4-FFF2-40B4-BE49-F238E27FC236}">
                <a16:creationId xmlns:a16="http://schemas.microsoft.com/office/drawing/2014/main" id="{827048FB-5CE4-3889-859D-6136FE5E660B}"/>
              </a:ext>
            </a:extLst>
          </p:cNvPr>
          <p:cNvSpPr/>
          <p:nvPr/>
        </p:nvSpPr>
        <p:spPr>
          <a:xfrm>
            <a:off x="20401275" y="2999608"/>
            <a:ext cx="2941864" cy="0"/>
          </a:xfrm>
          <a:prstGeom prst="line">
            <a:avLst/>
          </a:prstGeom>
          <a:ln w="12700">
            <a:solidFill>
              <a:srgbClr val="000000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10FDD6-9807-7166-44CC-6EEF4462EBF3}"/>
              </a:ext>
            </a:extLst>
          </p:cNvPr>
          <p:cNvSpPr txBox="1"/>
          <p:nvPr/>
        </p:nvSpPr>
        <p:spPr>
          <a:xfrm>
            <a:off x="16173429" y="863797"/>
            <a:ext cx="7295216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5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54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EEFEAC-64FB-AF05-D654-57043BD2AB79}"/>
              </a:ext>
            </a:extLst>
          </p:cNvPr>
          <p:cNvSpPr txBox="1"/>
          <p:nvPr/>
        </p:nvSpPr>
        <p:spPr>
          <a:xfrm>
            <a:off x="12192000" y="2999608"/>
            <a:ext cx="11276645" cy="42473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400000"/>
              </a:lnSpc>
            </a:pP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400" dirty="0">
              <a:solidFill>
                <a:schemeClr val="tx1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E2E0B11-4CCA-D2EF-2FBA-9E3DD9B0AF25}"/>
              </a:ext>
            </a:extLst>
          </p:cNvPr>
          <p:cNvGrpSpPr/>
          <p:nvPr/>
        </p:nvGrpSpPr>
        <p:grpSpPr>
          <a:xfrm>
            <a:off x="13760940" y="9047184"/>
            <a:ext cx="7968008" cy="2110496"/>
            <a:chOff x="13760940" y="9047184"/>
            <a:chExt cx="7968008" cy="2110496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FDE584FF-322F-106F-44DB-EF103A38D5DB}"/>
                </a:ext>
              </a:extLst>
            </p:cNvPr>
            <p:cNvGrpSpPr/>
            <p:nvPr/>
          </p:nvGrpSpPr>
          <p:grpSpPr>
            <a:xfrm flipH="1">
              <a:off x="13760940" y="9196247"/>
              <a:ext cx="6350001" cy="1772929"/>
              <a:chOff x="14912395" y="9022246"/>
              <a:chExt cx="6350001" cy="1772929"/>
            </a:xfrm>
          </p:grpSpPr>
          <p:sp>
            <p:nvSpPr>
              <p:cNvPr id="1233" name="Rounded Rectangle 10"/>
              <p:cNvSpPr/>
              <p:nvPr/>
            </p:nvSpPr>
            <p:spPr>
              <a:xfrm>
                <a:off x="14912395" y="9022246"/>
                <a:ext cx="6350001" cy="163540"/>
              </a:xfrm>
              <a:prstGeom prst="roundRect">
                <a:avLst>
                  <a:gd name="adj" fmla="val 16667"/>
                </a:avLst>
              </a:prstGeom>
              <a:solidFill>
                <a:srgbClr val="E4E4E4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234" name="Rounded Rectangle 11"/>
              <p:cNvSpPr/>
              <p:nvPr/>
            </p:nvSpPr>
            <p:spPr>
              <a:xfrm>
                <a:off x="14912396" y="9022246"/>
                <a:ext cx="5842001" cy="163540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239" name="Rounded Rectangle 10"/>
              <p:cNvSpPr/>
              <p:nvPr/>
            </p:nvSpPr>
            <p:spPr>
              <a:xfrm>
                <a:off x="14912395" y="9558709"/>
                <a:ext cx="6350001" cy="163540"/>
              </a:xfrm>
              <a:prstGeom prst="roundRect">
                <a:avLst>
                  <a:gd name="adj" fmla="val 16667"/>
                </a:avLst>
              </a:prstGeom>
              <a:solidFill>
                <a:srgbClr val="E4E4E4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240" name="Rounded Rectangle 11"/>
              <p:cNvSpPr/>
              <p:nvPr/>
            </p:nvSpPr>
            <p:spPr>
              <a:xfrm>
                <a:off x="14912396" y="9558709"/>
                <a:ext cx="5334001" cy="163540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241" name="Rounded Rectangle 10"/>
              <p:cNvSpPr/>
              <p:nvPr/>
            </p:nvSpPr>
            <p:spPr>
              <a:xfrm>
                <a:off x="14912395" y="10095172"/>
                <a:ext cx="6350001" cy="163540"/>
              </a:xfrm>
              <a:prstGeom prst="roundRect">
                <a:avLst>
                  <a:gd name="adj" fmla="val 16667"/>
                </a:avLst>
              </a:prstGeom>
              <a:solidFill>
                <a:srgbClr val="E4E4E4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242" name="Rounded Rectangle 11"/>
              <p:cNvSpPr/>
              <p:nvPr/>
            </p:nvSpPr>
            <p:spPr>
              <a:xfrm>
                <a:off x="14912396" y="10095172"/>
                <a:ext cx="4445001" cy="163540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243" name="Rounded Rectangle 10"/>
              <p:cNvSpPr/>
              <p:nvPr/>
            </p:nvSpPr>
            <p:spPr>
              <a:xfrm>
                <a:off x="14912395" y="10631635"/>
                <a:ext cx="6350001" cy="163540"/>
              </a:xfrm>
              <a:prstGeom prst="roundRect">
                <a:avLst>
                  <a:gd name="adj" fmla="val 16667"/>
                </a:avLst>
              </a:prstGeom>
              <a:solidFill>
                <a:srgbClr val="E4E4E4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244" name="Rounded Rectangle 11"/>
              <p:cNvSpPr/>
              <p:nvPr/>
            </p:nvSpPr>
            <p:spPr>
              <a:xfrm>
                <a:off x="14912396" y="10631635"/>
                <a:ext cx="4699001" cy="163540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77009DF-9A6A-53D6-B658-ABD404151F9C}"/>
                </a:ext>
              </a:extLst>
            </p:cNvPr>
            <p:cNvSpPr txBox="1"/>
            <p:nvPr/>
          </p:nvSpPr>
          <p:spPr>
            <a:xfrm>
              <a:off x="20095749" y="9047184"/>
              <a:ext cx="1633199" cy="4616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algn="justLow" rtl="1"/>
              <a:r>
                <a:rPr lang="fa-IR" sz="2400" dirty="0">
                  <a:solidFill>
                    <a:schemeClr val="tx1"/>
                  </a:solidFill>
                  <a:latin typeface="Yekan Bakh Fat" panose="01000504000000020004" pitchFamily="2" charset="-78"/>
                  <a:ea typeface="Yekan Bakh Fat" panose="01000504000000020004" pitchFamily="2" charset="-78"/>
                  <a:cs typeface="Yekan Bakh Fat" panose="01000504000000020004" pitchFamily="2" charset="-78"/>
                </a:rPr>
                <a:t>عنوان اول</a:t>
              </a:r>
              <a:endParaRPr lang="en-US" sz="2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CD4C89E-5F9D-84C2-AD74-2CECA1A2DF69}"/>
                </a:ext>
              </a:extLst>
            </p:cNvPr>
            <p:cNvSpPr txBox="1"/>
            <p:nvPr/>
          </p:nvSpPr>
          <p:spPr>
            <a:xfrm>
              <a:off x="20095749" y="9583647"/>
              <a:ext cx="1633199" cy="4616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algn="justLow" rtl="1"/>
              <a:r>
                <a:rPr lang="fa-IR" sz="2400" dirty="0">
                  <a:solidFill>
                    <a:schemeClr val="tx1"/>
                  </a:solidFill>
                  <a:latin typeface="Yekan Bakh Fat" panose="01000504000000020004" pitchFamily="2" charset="-78"/>
                  <a:ea typeface="Yekan Bakh Fat" panose="01000504000000020004" pitchFamily="2" charset="-78"/>
                  <a:cs typeface="Yekan Bakh Fat" panose="01000504000000020004" pitchFamily="2" charset="-78"/>
                </a:rPr>
                <a:t>عنوان دوم</a:t>
              </a:r>
              <a:endParaRPr lang="en-US" sz="2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0C344C0-4777-DE22-F791-976C2ED2234D}"/>
                </a:ext>
              </a:extLst>
            </p:cNvPr>
            <p:cNvSpPr txBox="1"/>
            <p:nvPr/>
          </p:nvSpPr>
          <p:spPr>
            <a:xfrm>
              <a:off x="20095749" y="10159552"/>
              <a:ext cx="1633199" cy="4616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algn="justLow" rtl="1"/>
              <a:r>
                <a:rPr lang="fa-IR" sz="2400" dirty="0">
                  <a:solidFill>
                    <a:schemeClr val="tx1"/>
                  </a:solidFill>
                  <a:latin typeface="Yekan Bakh Fat" panose="01000504000000020004" pitchFamily="2" charset="-78"/>
                  <a:ea typeface="Yekan Bakh Fat" panose="01000504000000020004" pitchFamily="2" charset="-78"/>
                  <a:cs typeface="Yekan Bakh Fat" panose="01000504000000020004" pitchFamily="2" charset="-78"/>
                </a:rPr>
                <a:t>عنوان سوم</a:t>
              </a:r>
              <a:endParaRPr lang="en-US" sz="2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FF435E87-D02E-D2D6-9FD7-B8C54898F008}"/>
                </a:ext>
              </a:extLst>
            </p:cNvPr>
            <p:cNvSpPr txBox="1"/>
            <p:nvPr/>
          </p:nvSpPr>
          <p:spPr>
            <a:xfrm>
              <a:off x="20095749" y="10696015"/>
              <a:ext cx="1633199" cy="4616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algn="justLow" rtl="1"/>
              <a:r>
                <a:rPr lang="fa-IR" sz="2400" dirty="0">
                  <a:solidFill>
                    <a:schemeClr val="tx1"/>
                  </a:solidFill>
                  <a:latin typeface="Yekan Bakh Fat" panose="01000504000000020004" pitchFamily="2" charset="-78"/>
                  <a:ea typeface="Yekan Bakh Fat" panose="01000504000000020004" pitchFamily="2" charset="-78"/>
                  <a:cs typeface="Yekan Bakh Fat" panose="01000504000000020004" pitchFamily="2" charset="-78"/>
                </a:rPr>
                <a:t>عنوان چهارم</a:t>
              </a:r>
              <a:endParaRPr lang="en-US" sz="2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9D3A2B88-97B1-6ED7-2C19-AA0DDB2662F8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5AA598B4-B73D-557A-6C10-B517C9C25F2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58A29F1-3243-23ED-DE92-335500D05E48}"/>
              </a:ext>
            </a:extLst>
          </p:cNvPr>
          <p:cNvSpPr txBox="1"/>
          <p:nvPr/>
        </p:nvSpPr>
        <p:spPr>
          <a:xfrm>
            <a:off x="2457982" y="8906283"/>
            <a:ext cx="6310640" cy="300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4000" dirty="0">
                <a:solidFill>
                  <a:schemeClr val="bg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4000" dirty="0">
              <a:solidFill>
                <a:schemeClr val="bg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rtl="1">
              <a:lnSpc>
                <a:spcPct val="250000"/>
              </a:lnSpc>
            </a:pPr>
            <a:r>
              <a:rPr lang="fa-IR" sz="28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02DF40-EFA1-B7DB-C841-C6423A808BB7}"/>
              </a:ext>
            </a:extLst>
          </p:cNvPr>
          <p:cNvSpPr txBox="1"/>
          <p:nvPr/>
        </p:nvSpPr>
        <p:spPr>
          <a:xfrm>
            <a:off x="15615380" y="8906283"/>
            <a:ext cx="6310640" cy="300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4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4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rtl="1">
              <a:lnSpc>
                <a:spcPct val="250000"/>
              </a:lnSpc>
            </a:pP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6B86C99-8436-3047-4BC5-93554CF47234}"/>
              </a:ext>
            </a:extLst>
          </p:cNvPr>
          <p:cNvSpPr txBox="1"/>
          <p:nvPr/>
        </p:nvSpPr>
        <p:spPr>
          <a:xfrm>
            <a:off x="10016836" y="333066"/>
            <a:ext cx="10806545" cy="923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/>
            <a:r>
              <a:rPr lang="fa-IR" sz="5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54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98530F62-57EB-FE89-49C7-C40F7B070EA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16786" y="4657884"/>
            <a:ext cx="4954334" cy="4044355"/>
          </a:xfrm>
        </p:spPr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3BDD9982-BE8C-4010-1112-F068B90559D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839505" y="4645626"/>
            <a:ext cx="4704989" cy="3926321"/>
          </a:xfrm>
        </p:spPr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C1A5857B-C299-7C1E-3C25-52AB53A61061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420514" y="4707887"/>
            <a:ext cx="4951729" cy="3801783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FC130CA-A152-B137-854A-CD4E47AA3DE9}"/>
              </a:ext>
            </a:extLst>
          </p:cNvPr>
          <p:cNvSpPr txBox="1"/>
          <p:nvPr/>
        </p:nvSpPr>
        <p:spPr>
          <a:xfrm>
            <a:off x="16094996" y="332498"/>
            <a:ext cx="7295216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5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54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7F7BEB-495C-E4B4-B40C-CCC212E614BD}"/>
              </a:ext>
            </a:extLst>
          </p:cNvPr>
          <p:cNvSpPr txBox="1"/>
          <p:nvPr/>
        </p:nvSpPr>
        <p:spPr>
          <a:xfrm>
            <a:off x="3588327" y="1754454"/>
            <a:ext cx="17207346" cy="208518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250000"/>
              </a:lnSpc>
            </a:pP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46611C-D0A2-C207-F401-49B50C8B7E6E}"/>
              </a:ext>
            </a:extLst>
          </p:cNvPr>
          <p:cNvSpPr txBox="1"/>
          <p:nvPr/>
        </p:nvSpPr>
        <p:spPr>
          <a:xfrm>
            <a:off x="2888291" y="8953030"/>
            <a:ext cx="5211323" cy="300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4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4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rtl="1">
              <a:lnSpc>
                <a:spcPct val="250000"/>
              </a:lnSpc>
            </a:pP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C3650E-086B-9362-E4B2-F2D392FF8F25}"/>
              </a:ext>
            </a:extLst>
          </p:cNvPr>
          <p:cNvSpPr txBox="1"/>
          <p:nvPr/>
        </p:nvSpPr>
        <p:spPr>
          <a:xfrm>
            <a:off x="9586337" y="8953030"/>
            <a:ext cx="5211323" cy="300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4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4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rtl="1">
              <a:lnSpc>
                <a:spcPct val="250000"/>
              </a:lnSpc>
            </a:pP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2ECE44-DD34-3C36-EB2B-6222AA207DA6}"/>
              </a:ext>
            </a:extLst>
          </p:cNvPr>
          <p:cNvSpPr txBox="1"/>
          <p:nvPr/>
        </p:nvSpPr>
        <p:spPr>
          <a:xfrm>
            <a:off x="16762991" y="8953030"/>
            <a:ext cx="5211323" cy="300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4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4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rtl="1">
              <a:lnSpc>
                <a:spcPct val="250000"/>
              </a:lnSpc>
            </a:pP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93BA5A72-0F14-A42D-D705-66F9ADDEB84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6657620D-A7D2-416F-7E19-E80AD0DE6E1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4E91786-819A-116E-595D-8D9A3536BEF9}"/>
              </a:ext>
            </a:extLst>
          </p:cNvPr>
          <p:cNvSpPr txBox="1"/>
          <p:nvPr/>
        </p:nvSpPr>
        <p:spPr>
          <a:xfrm>
            <a:off x="16282032" y="578658"/>
            <a:ext cx="7295216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5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54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1419BE-E92C-2A81-6E4C-1C32D515BD71}"/>
              </a:ext>
            </a:extLst>
          </p:cNvPr>
          <p:cNvSpPr txBox="1"/>
          <p:nvPr/>
        </p:nvSpPr>
        <p:spPr>
          <a:xfrm>
            <a:off x="7980217" y="2904369"/>
            <a:ext cx="13973313" cy="3931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48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وارد نمایید</a:t>
            </a:r>
          </a:p>
          <a:p>
            <a:pPr algn="justLow" rtl="1">
              <a:lnSpc>
                <a:spcPct val="250000"/>
              </a:lnSpc>
            </a:pP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2717E4-B116-7F20-9642-8339488BC766}"/>
              </a:ext>
            </a:extLst>
          </p:cNvPr>
          <p:cNvSpPr txBox="1"/>
          <p:nvPr/>
        </p:nvSpPr>
        <p:spPr>
          <a:xfrm>
            <a:off x="2308719" y="7748136"/>
            <a:ext cx="13973313" cy="3931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48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وارد نمایید</a:t>
            </a:r>
          </a:p>
          <a:p>
            <a:pPr algn="justLow" rtl="1">
              <a:lnSpc>
                <a:spcPct val="250000"/>
              </a:lnSpc>
            </a:pP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A0EB36A-54B1-6461-117F-0A954435786C}"/>
              </a:ext>
            </a:extLst>
          </p:cNvPr>
          <p:cNvPicPr>
            <a:picLocks noGrp="1" noChangeAspect="1"/>
          </p:cNvPicPr>
          <p:nvPr>
            <p:ph type="pic" sz="half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827000" y="-79804"/>
            <a:ext cx="9710738" cy="11844339"/>
          </a:xfrm>
        </p:spPr>
      </p:pic>
      <p:sp>
        <p:nvSpPr>
          <p:cNvPr id="28" name="Line">
            <a:extLst>
              <a:ext uri="{FF2B5EF4-FFF2-40B4-BE49-F238E27FC236}">
                <a16:creationId xmlns:a16="http://schemas.microsoft.com/office/drawing/2014/main" id="{BE869551-2000-EABF-9DC5-E5B9E9BC0B9A}"/>
              </a:ext>
            </a:extLst>
          </p:cNvPr>
          <p:cNvSpPr/>
          <p:nvPr/>
        </p:nvSpPr>
        <p:spPr>
          <a:xfrm>
            <a:off x="8680330" y="3498372"/>
            <a:ext cx="2941864" cy="0"/>
          </a:xfrm>
          <a:prstGeom prst="line">
            <a:avLst/>
          </a:prstGeom>
          <a:ln w="12700">
            <a:solidFill>
              <a:srgbClr val="000000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E97E880-CED5-D9B3-6F71-DF3490FB5F78}"/>
              </a:ext>
            </a:extLst>
          </p:cNvPr>
          <p:cNvSpPr txBox="1"/>
          <p:nvPr/>
        </p:nvSpPr>
        <p:spPr>
          <a:xfrm>
            <a:off x="4452484" y="1362561"/>
            <a:ext cx="7295216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5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54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E19182A-89C2-B16B-96F6-E938E861643B}"/>
              </a:ext>
            </a:extLst>
          </p:cNvPr>
          <p:cNvSpPr txBox="1"/>
          <p:nvPr/>
        </p:nvSpPr>
        <p:spPr>
          <a:xfrm>
            <a:off x="471055" y="3498372"/>
            <a:ext cx="11276645" cy="42473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400000"/>
              </a:lnSpc>
            </a:pP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400" dirty="0">
              <a:solidFill>
                <a:schemeClr val="tx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5929F19-78DA-74A3-58F6-723401D0F764}"/>
              </a:ext>
            </a:extLst>
          </p:cNvPr>
          <p:cNvGrpSpPr/>
          <p:nvPr/>
        </p:nvGrpSpPr>
        <p:grpSpPr>
          <a:xfrm>
            <a:off x="2039995" y="9545948"/>
            <a:ext cx="7968008" cy="2110496"/>
            <a:chOff x="2039995" y="9545948"/>
            <a:chExt cx="7968008" cy="2110496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035FC6B8-86A1-8790-37DE-43837FB98869}"/>
                </a:ext>
              </a:extLst>
            </p:cNvPr>
            <p:cNvGrpSpPr/>
            <p:nvPr/>
          </p:nvGrpSpPr>
          <p:grpSpPr>
            <a:xfrm flipH="1">
              <a:off x="2039995" y="9695011"/>
              <a:ext cx="6350001" cy="1772929"/>
              <a:chOff x="14912395" y="9022246"/>
              <a:chExt cx="6350001" cy="1772929"/>
            </a:xfrm>
          </p:grpSpPr>
          <p:sp>
            <p:nvSpPr>
              <p:cNvPr id="20" name="Rounded Rectangle 10">
                <a:extLst>
                  <a:ext uri="{FF2B5EF4-FFF2-40B4-BE49-F238E27FC236}">
                    <a16:creationId xmlns:a16="http://schemas.microsoft.com/office/drawing/2014/main" id="{81D6E3DC-3C03-D775-0A24-267475CD5FF7}"/>
                  </a:ext>
                </a:extLst>
              </p:cNvPr>
              <p:cNvSpPr/>
              <p:nvPr/>
            </p:nvSpPr>
            <p:spPr>
              <a:xfrm>
                <a:off x="14912395" y="9022246"/>
                <a:ext cx="6350001" cy="163540"/>
              </a:xfrm>
              <a:prstGeom prst="roundRect">
                <a:avLst>
                  <a:gd name="adj" fmla="val 16667"/>
                </a:avLst>
              </a:prstGeom>
              <a:solidFill>
                <a:srgbClr val="E4E4E4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1" name="Rounded Rectangle 11">
                <a:extLst>
                  <a:ext uri="{FF2B5EF4-FFF2-40B4-BE49-F238E27FC236}">
                    <a16:creationId xmlns:a16="http://schemas.microsoft.com/office/drawing/2014/main" id="{22B15007-466D-812A-DA2E-5B2FC4993E45}"/>
                  </a:ext>
                </a:extLst>
              </p:cNvPr>
              <p:cNvSpPr/>
              <p:nvPr/>
            </p:nvSpPr>
            <p:spPr>
              <a:xfrm>
                <a:off x="14912396" y="9022246"/>
                <a:ext cx="5842001" cy="163540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2" name="Rounded Rectangle 10">
                <a:extLst>
                  <a:ext uri="{FF2B5EF4-FFF2-40B4-BE49-F238E27FC236}">
                    <a16:creationId xmlns:a16="http://schemas.microsoft.com/office/drawing/2014/main" id="{B5CF8F2A-497E-B817-01C9-F33E1CF6577A}"/>
                  </a:ext>
                </a:extLst>
              </p:cNvPr>
              <p:cNvSpPr/>
              <p:nvPr/>
            </p:nvSpPr>
            <p:spPr>
              <a:xfrm>
                <a:off x="14912395" y="9558709"/>
                <a:ext cx="6350001" cy="163540"/>
              </a:xfrm>
              <a:prstGeom prst="roundRect">
                <a:avLst>
                  <a:gd name="adj" fmla="val 16667"/>
                </a:avLst>
              </a:prstGeom>
              <a:solidFill>
                <a:srgbClr val="E4E4E4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3" name="Rounded Rectangle 11">
                <a:extLst>
                  <a:ext uri="{FF2B5EF4-FFF2-40B4-BE49-F238E27FC236}">
                    <a16:creationId xmlns:a16="http://schemas.microsoft.com/office/drawing/2014/main" id="{A2712573-A4F0-57ED-AAE8-949D0A1C134D}"/>
                  </a:ext>
                </a:extLst>
              </p:cNvPr>
              <p:cNvSpPr/>
              <p:nvPr/>
            </p:nvSpPr>
            <p:spPr>
              <a:xfrm>
                <a:off x="14912396" y="9558709"/>
                <a:ext cx="5334001" cy="163540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4" name="Rounded Rectangle 10">
                <a:extLst>
                  <a:ext uri="{FF2B5EF4-FFF2-40B4-BE49-F238E27FC236}">
                    <a16:creationId xmlns:a16="http://schemas.microsoft.com/office/drawing/2014/main" id="{05F890AA-74CF-68FE-5D98-4D3ADF28000E}"/>
                  </a:ext>
                </a:extLst>
              </p:cNvPr>
              <p:cNvSpPr/>
              <p:nvPr/>
            </p:nvSpPr>
            <p:spPr>
              <a:xfrm>
                <a:off x="14912395" y="10095172"/>
                <a:ext cx="6350001" cy="163540"/>
              </a:xfrm>
              <a:prstGeom prst="roundRect">
                <a:avLst>
                  <a:gd name="adj" fmla="val 16667"/>
                </a:avLst>
              </a:prstGeom>
              <a:solidFill>
                <a:srgbClr val="E4E4E4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5" name="Rounded Rectangle 11">
                <a:extLst>
                  <a:ext uri="{FF2B5EF4-FFF2-40B4-BE49-F238E27FC236}">
                    <a16:creationId xmlns:a16="http://schemas.microsoft.com/office/drawing/2014/main" id="{FC5E8E38-92EA-8620-1D04-D234890DCC92}"/>
                  </a:ext>
                </a:extLst>
              </p:cNvPr>
              <p:cNvSpPr/>
              <p:nvPr/>
            </p:nvSpPr>
            <p:spPr>
              <a:xfrm>
                <a:off x="14912396" y="10095172"/>
                <a:ext cx="4445001" cy="163540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6" name="Rounded Rectangle 10">
                <a:extLst>
                  <a:ext uri="{FF2B5EF4-FFF2-40B4-BE49-F238E27FC236}">
                    <a16:creationId xmlns:a16="http://schemas.microsoft.com/office/drawing/2014/main" id="{CDCA2CDA-73E1-876F-7DAB-C6D346B64615}"/>
                  </a:ext>
                </a:extLst>
              </p:cNvPr>
              <p:cNvSpPr/>
              <p:nvPr/>
            </p:nvSpPr>
            <p:spPr>
              <a:xfrm>
                <a:off x="14912395" y="10631635"/>
                <a:ext cx="6350001" cy="163540"/>
              </a:xfrm>
              <a:prstGeom prst="roundRect">
                <a:avLst>
                  <a:gd name="adj" fmla="val 16667"/>
                </a:avLst>
              </a:prstGeom>
              <a:solidFill>
                <a:srgbClr val="E4E4E4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7" name="Rounded Rectangle 11">
                <a:extLst>
                  <a:ext uri="{FF2B5EF4-FFF2-40B4-BE49-F238E27FC236}">
                    <a16:creationId xmlns:a16="http://schemas.microsoft.com/office/drawing/2014/main" id="{17A3DE24-47B5-B1A4-06D8-273AA0B8C54F}"/>
                  </a:ext>
                </a:extLst>
              </p:cNvPr>
              <p:cNvSpPr/>
              <p:nvPr/>
            </p:nvSpPr>
            <p:spPr>
              <a:xfrm>
                <a:off x="14912396" y="10631635"/>
                <a:ext cx="4699001" cy="163540"/>
              </a:xfrm>
              <a:prstGeom prst="roundRect">
                <a:avLst>
                  <a:gd name="adj" fmla="val 16667"/>
                </a:avLst>
              </a:prstGeom>
              <a:solidFill>
                <a:srgbClr val="000000"/>
              </a:solidFill>
              <a:ln w="12700">
                <a:miter lim="400000"/>
              </a:ln>
            </p:spPr>
            <p:txBody>
              <a:bodyPr lIns="45719" rIns="45719" anchor="ctr"/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05976C7-B99A-1C73-61D2-59742FEEBF66}"/>
                </a:ext>
              </a:extLst>
            </p:cNvPr>
            <p:cNvSpPr txBox="1"/>
            <p:nvPr/>
          </p:nvSpPr>
          <p:spPr>
            <a:xfrm>
              <a:off x="8374804" y="9545948"/>
              <a:ext cx="1633199" cy="4616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algn="justLow" rtl="1"/>
              <a:r>
                <a:rPr lang="fa-IR" sz="2400" dirty="0">
                  <a:solidFill>
                    <a:schemeClr val="tx1"/>
                  </a:solidFill>
                  <a:latin typeface="Yekan Bakh Fat" panose="01000504000000020004" pitchFamily="2" charset="-78"/>
                  <a:ea typeface="Yekan Bakh Fat" panose="01000504000000020004" pitchFamily="2" charset="-78"/>
                  <a:cs typeface="Yekan Bakh Fat" panose="01000504000000020004" pitchFamily="2" charset="-78"/>
                </a:rPr>
                <a:t>عنوان اول</a:t>
              </a:r>
              <a:endParaRPr lang="en-US" sz="2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5026493-633E-3063-C189-DC7187AF2903}"/>
                </a:ext>
              </a:extLst>
            </p:cNvPr>
            <p:cNvSpPr txBox="1"/>
            <p:nvPr/>
          </p:nvSpPr>
          <p:spPr>
            <a:xfrm>
              <a:off x="8374804" y="10082411"/>
              <a:ext cx="1633199" cy="4616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algn="justLow" rtl="1"/>
              <a:r>
                <a:rPr lang="fa-IR" sz="2400" dirty="0">
                  <a:solidFill>
                    <a:schemeClr val="tx1"/>
                  </a:solidFill>
                  <a:latin typeface="Yekan Bakh Fat" panose="01000504000000020004" pitchFamily="2" charset="-78"/>
                  <a:ea typeface="Yekan Bakh Fat" panose="01000504000000020004" pitchFamily="2" charset="-78"/>
                  <a:cs typeface="Yekan Bakh Fat" panose="01000504000000020004" pitchFamily="2" charset="-78"/>
                </a:rPr>
                <a:t>عنوان دوم</a:t>
              </a:r>
              <a:endParaRPr lang="en-US" sz="2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59EFE99-D2E6-D56F-C43B-61B0BC6786AD}"/>
                </a:ext>
              </a:extLst>
            </p:cNvPr>
            <p:cNvSpPr txBox="1"/>
            <p:nvPr/>
          </p:nvSpPr>
          <p:spPr>
            <a:xfrm>
              <a:off x="8374804" y="10658316"/>
              <a:ext cx="1633199" cy="4616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algn="justLow" rtl="1"/>
              <a:r>
                <a:rPr lang="fa-IR" sz="2400" dirty="0">
                  <a:solidFill>
                    <a:schemeClr val="tx1"/>
                  </a:solidFill>
                  <a:latin typeface="Yekan Bakh Fat" panose="01000504000000020004" pitchFamily="2" charset="-78"/>
                  <a:ea typeface="Yekan Bakh Fat" panose="01000504000000020004" pitchFamily="2" charset="-78"/>
                  <a:cs typeface="Yekan Bakh Fat" panose="01000504000000020004" pitchFamily="2" charset="-78"/>
                </a:rPr>
                <a:t>عنوان سوم</a:t>
              </a:r>
              <a:endParaRPr lang="en-US" sz="2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4C60E3CA-D0E7-8193-05D7-1566EF42D5ED}"/>
                </a:ext>
              </a:extLst>
            </p:cNvPr>
            <p:cNvSpPr txBox="1"/>
            <p:nvPr/>
          </p:nvSpPr>
          <p:spPr>
            <a:xfrm>
              <a:off x="8374804" y="11194779"/>
              <a:ext cx="1633199" cy="4616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algn="justLow" rtl="1"/>
              <a:r>
                <a:rPr lang="fa-IR" sz="2400" dirty="0">
                  <a:solidFill>
                    <a:schemeClr val="tx1"/>
                  </a:solidFill>
                  <a:latin typeface="Yekan Bakh Fat" panose="01000504000000020004" pitchFamily="2" charset="-78"/>
                  <a:ea typeface="Yekan Bakh Fat" panose="01000504000000020004" pitchFamily="2" charset="-78"/>
                  <a:cs typeface="Yekan Bakh Fat" panose="01000504000000020004" pitchFamily="2" charset="-78"/>
                </a:rPr>
                <a:t>عنوان چهارم</a:t>
              </a:r>
              <a:endParaRPr lang="en-US" sz="2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/>
      <p:bldP spid="3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3" name="Group"/>
          <p:cNvGrpSpPr/>
          <p:nvPr/>
        </p:nvGrpSpPr>
        <p:grpSpPr>
          <a:xfrm>
            <a:off x="14890836" y="6619974"/>
            <a:ext cx="4237535" cy="4237534"/>
            <a:chOff x="0" y="0"/>
            <a:chExt cx="4237533" cy="4237533"/>
          </a:xfrm>
        </p:grpSpPr>
        <p:sp>
          <p:nvSpPr>
            <p:cNvPr id="1299" name="Square"/>
            <p:cNvSpPr/>
            <p:nvPr/>
          </p:nvSpPr>
          <p:spPr>
            <a:xfrm>
              <a:off x="0" y="0"/>
              <a:ext cx="4237534" cy="4237534"/>
            </a:xfrm>
            <a:prstGeom prst="rect">
              <a:avLst/>
            </a:prstGeom>
            <a:noFill/>
            <a:ln w="12700" cap="flat">
              <a:solidFill>
                <a:srgbClr val="FFFFFF">
                  <a:alpha val="1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300" name="Square"/>
            <p:cNvSpPr/>
            <p:nvPr/>
          </p:nvSpPr>
          <p:spPr>
            <a:xfrm>
              <a:off x="165677" y="165677"/>
              <a:ext cx="3906179" cy="3906179"/>
            </a:xfrm>
            <a:prstGeom prst="rect">
              <a:avLst/>
            </a:prstGeom>
            <a:noFill/>
            <a:ln w="12700" cap="flat">
              <a:solidFill>
                <a:srgbClr val="FFFFFF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301" name="Square"/>
            <p:cNvSpPr/>
            <p:nvPr/>
          </p:nvSpPr>
          <p:spPr>
            <a:xfrm>
              <a:off x="363381" y="363382"/>
              <a:ext cx="3510771" cy="3510770"/>
            </a:xfrm>
            <a:prstGeom prst="rect">
              <a:avLst/>
            </a:prstGeom>
            <a:noFill/>
            <a:ln w="12700" cap="flat">
              <a:solidFill>
                <a:srgbClr val="FFFFFF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302" name="Square"/>
            <p:cNvSpPr/>
            <p:nvPr/>
          </p:nvSpPr>
          <p:spPr>
            <a:xfrm>
              <a:off x="561122" y="561122"/>
              <a:ext cx="3115289" cy="3115290"/>
            </a:xfrm>
            <a:prstGeom prst="rect">
              <a:avLst/>
            </a:prstGeom>
            <a:noFill/>
            <a:ln w="12700" cap="flat">
              <a:solidFill>
                <a:srgbClr val="FFFFFF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grpSp>
        <p:nvGrpSpPr>
          <p:cNvPr id="1308" name="Group"/>
          <p:cNvGrpSpPr/>
          <p:nvPr/>
        </p:nvGrpSpPr>
        <p:grpSpPr>
          <a:xfrm>
            <a:off x="1488103" y="4427107"/>
            <a:ext cx="1782267" cy="1782268"/>
            <a:chOff x="0" y="0"/>
            <a:chExt cx="1782266" cy="1782266"/>
          </a:xfrm>
        </p:grpSpPr>
        <p:sp>
          <p:nvSpPr>
            <p:cNvPr id="1304" name="Square"/>
            <p:cNvSpPr/>
            <p:nvPr/>
          </p:nvSpPr>
          <p:spPr>
            <a:xfrm>
              <a:off x="0" y="0"/>
              <a:ext cx="1782267" cy="1782267"/>
            </a:xfrm>
            <a:prstGeom prst="rect">
              <a:avLst/>
            </a:prstGeom>
            <a:noFill/>
            <a:ln w="12700" cap="flat">
              <a:solidFill>
                <a:srgbClr val="FFFFFF">
                  <a:alpha val="1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305" name="Square"/>
            <p:cNvSpPr/>
            <p:nvPr/>
          </p:nvSpPr>
          <p:spPr>
            <a:xfrm>
              <a:off x="69682" y="69682"/>
              <a:ext cx="1642902" cy="1642902"/>
            </a:xfrm>
            <a:prstGeom prst="rect">
              <a:avLst/>
            </a:prstGeom>
            <a:noFill/>
            <a:ln w="12700" cap="flat">
              <a:solidFill>
                <a:srgbClr val="FFFFFF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306" name="Square"/>
            <p:cNvSpPr/>
            <p:nvPr/>
          </p:nvSpPr>
          <p:spPr>
            <a:xfrm>
              <a:off x="152834" y="152835"/>
              <a:ext cx="1476598" cy="1476597"/>
            </a:xfrm>
            <a:prstGeom prst="rect">
              <a:avLst/>
            </a:prstGeom>
            <a:noFill/>
            <a:ln w="12700" cap="flat">
              <a:solidFill>
                <a:srgbClr val="FFFFFF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307" name="Square"/>
            <p:cNvSpPr/>
            <p:nvPr/>
          </p:nvSpPr>
          <p:spPr>
            <a:xfrm>
              <a:off x="236002" y="236002"/>
              <a:ext cx="1310262" cy="1310262"/>
            </a:xfrm>
            <a:prstGeom prst="rect">
              <a:avLst/>
            </a:prstGeom>
            <a:noFill/>
            <a:ln w="12700" cap="flat">
              <a:solidFill>
                <a:srgbClr val="FFFFFF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3D39AF14-80D4-DE33-3A77-7D60A9E6254A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DA613ECD-3593-C108-A5AE-0CC18E9F9E8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4440618-52D5-5C73-B1B1-8E07B6DCF7C1}"/>
              </a:ext>
            </a:extLst>
          </p:cNvPr>
          <p:cNvSpPr txBox="1"/>
          <p:nvPr/>
        </p:nvSpPr>
        <p:spPr>
          <a:xfrm>
            <a:off x="7595620" y="1549597"/>
            <a:ext cx="7295216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5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54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DD05AD-3D79-B747-E332-E0B8C7CBFEBF}"/>
              </a:ext>
            </a:extLst>
          </p:cNvPr>
          <p:cNvSpPr txBox="1"/>
          <p:nvPr/>
        </p:nvSpPr>
        <p:spPr>
          <a:xfrm>
            <a:off x="9315008" y="6337047"/>
            <a:ext cx="5211323" cy="300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4000" dirty="0">
                <a:solidFill>
                  <a:schemeClr val="bg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4000" dirty="0">
              <a:solidFill>
                <a:schemeClr val="bg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rtl="1">
              <a:lnSpc>
                <a:spcPct val="250000"/>
              </a:lnSpc>
            </a:pPr>
            <a:r>
              <a:rPr lang="fa-IR" sz="28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8F220E2D-D7FB-E369-2118-D61FF2B8FC6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0111C5E3-A815-1899-9AC8-278B82FE6BC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9AACA7A3-08A2-4E0E-F9B7-19F16331389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8501C43-9BD0-1F6F-A6B0-B529348C1E74}"/>
              </a:ext>
            </a:extLst>
          </p:cNvPr>
          <p:cNvSpPr txBox="1"/>
          <p:nvPr/>
        </p:nvSpPr>
        <p:spPr>
          <a:xfrm>
            <a:off x="16282032" y="578658"/>
            <a:ext cx="7295216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5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54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E7B5992-FC0F-76B1-A2EF-EFAF32F3AA2E}"/>
              </a:ext>
            </a:extLst>
          </p:cNvPr>
          <p:cNvSpPr txBox="1"/>
          <p:nvPr/>
        </p:nvSpPr>
        <p:spPr>
          <a:xfrm>
            <a:off x="2888291" y="8953030"/>
            <a:ext cx="5211323" cy="300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4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4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rtl="1">
              <a:lnSpc>
                <a:spcPct val="250000"/>
              </a:lnSpc>
            </a:pP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48334C-8E47-AEAB-B103-3F09A1F67595}"/>
              </a:ext>
            </a:extLst>
          </p:cNvPr>
          <p:cNvSpPr txBox="1"/>
          <p:nvPr/>
        </p:nvSpPr>
        <p:spPr>
          <a:xfrm>
            <a:off x="9586338" y="4043406"/>
            <a:ext cx="5211323" cy="300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4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4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rtl="1">
              <a:lnSpc>
                <a:spcPct val="250000"/>
              </a:lnSpc>
            </a:pP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A00434-FBFD-8C78-A1CC-23A062ED777E}"/>
              </a:ext>
            </a:extLst>
          </p:cNvPr>
          <p:cNvSpPr txBox="1"/>
          <p:nvPr/>
        </p:nvSpPr>
        <p:spPr>
          <a:xfrm>
            <a:off x="16409701" y="8975501"/>
            <a:ext cx="5211323" cy="300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4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4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rtl="1">
              <a:lnSpc>
                <a:spcPct val="250000"/>
              </a:lnSpc>
            </a:pP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46F714AD-5435-04CA-3CA9-FAFD1CFC527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326" name="Line"/>
          <p:cNvSpPr/>
          <p:nvPr/>
        </p:nvSpPr>
        <p:spPr>
          <a:xfrm>
            <a:off x="11093912" y="7858395"/>
            <a:ext cx="2177952" cy="0"/>
          </a:xfrm>
          <a:prstGeom prst="line">
            <a:avLst/>
          </a:prstGeom>
          <a:ln w="12700">
            <a:solidFill>
              <a:srgbClr val="000000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96B990-9755-7812-774B-1C1CB2812246}"/>
              </a:ext>
            </a:extLst>
          </p:cNvPr>
          <p:cNvSpPr txBox="1"/>
          <p:nvPr/>
        </p:nvSpPr>
        <p:spPr>
          <a:xfrm>
            <a:off x="8535280" y="6178883"/>
            <a:ext cx="7295216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5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54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B44008-CC79-BF08-9511-537C84CB5B7F}"/>
              </a:ext>
            </a:extLst>
          </p:cNvPr>
          <p:cNvSpPr txBox="1"/>
          <p:nvPr/>
        </p:nvSpPr>
        <p:spPr>
          <a:xfrm>
            <a:off x="6896206" y="7891920"/>
            <a:ext cx="10591587" cy="42473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400000"/>
              </a:lnSpc>
            </a:pP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6" grpId="0" animBg="1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" name="Shape"/>
          <p:cNvSpPr/>
          <p:nvPr/>
        </p:nvSpPr>
        <p:spPr>
          <a:xfrm rot="10800000" flipH="1">
            <a:off x="13879821" y="6440133"/>
            <a:ext cx="102657" cy="8566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331" h="20792" extrusionOk="0">
                <a:moveTo>
                  <a:pt x="602" y="14526"/>
                </a:moveTo>
                <a:cubicBezTo>
                  <a:pt x="-1188" y="10261"/>
                  <a:pt x="1260" y="4614"/>
                  <a:pt x="4687" y="1979"/>
                </a:cubicBezTo>
                <a:cubicBezTo>
                  <a:pt x="6354" y="697"/>
                  <a:pt x="8119" y="-541"/>
                  <a:pt x="9875" y="247"/>
                </a:cubicBezTo>
                <a:cubicBezTo>
                  <a:pt x="10912" y="712"/>
                  <a:pt x="11782" y="1817"/>
                  <a:pt x="12707" y="2767"/>
                </a:cubicBezTo>
                <a:cubicBezTo>
                  <a:pt x="14027" y="4122"/>
                  <a:pt x="15469" y="5139"/>
                  <a:pt x="16947" y="5740"/>
                </a:cubicBezTo>
                <a:cubicBezTo>
                  <a:pt x="18039" y="6185"/>
                  <a:pt x="19231" y="6512"/>
                  <a:pt x="19893" y="8184"/>
                </a:cubicBezTo>
                <a:cubicBezTo>
                  <a:pt x="20347" y="9331"/>
                  <a:pt x="20412" y="10820"/>
                  <a:pt x="20253" y="12216"/>
                </a:cubicBezTo>
                <a:cubicBezTo>
                  <a:pt x="19820" y="16011"/>
                  <a:pt x="18036" y="18587"/>
                  <a:pt x="16026" y="19833"/>
                </a:cubicBezTo>
                <a:cubicBezTo>
                  <a:pt x="14328" y="20885"/>
                  <a:pt x="12501" y="21059"/>
                  <a:pt x="10735" y="20417"/>
                </a:cubicBezTo>
                <a:cubicBezTo>
                  <a:pt x="8651" y="19659"/>
                  <a:pt x="6726" y="17799"/>
                  <a:pt x="4630" y="17166"/>
                </a:cubicBezTo>
                <a:cubicBezTo>
                  <a:pt x="3162" y="16723"/>
                  <a:pt x="1519" y="16710"/>
                  <a:pt x="602" y="14526"/>
                </a:cubicBezTo>
                <a:close/>
              </a:path>
            </a:pathLst>
          </a:cu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rtl="1">
              <a:lnSpc>
                <a:spcPct val="200000"/>
              </a:lnSpc>
            </a:pPr>
            <a:endParaRPr sz="2800" b="1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907" name="Group"/>
          <p:cNvGrpSpPr/>
          <p:nvPr/>
        </p:nvGrpSpPr>
        <p:grpSpPr>
          <a:xfrm>
            <a:off x="14140707" y="-3256661"/>
            <a:ext cx="12368244" cy="8139039"/>
            <a:chOff x="0" y="0"/>
            <a:chExt cx="12368242" cy="8139037"/>
          </a:xfrm>
        </p:grpSpPr>
        <p:sp>
          <p:nvSpPr>
            <p:cNvPr id="894" name="Shape"/>
            <p:cNvSpPr/>
            <p:nvPr/>
          </p:nvSpPr>
          <p:spPr>
            <a:xfrm rot="10800000" flipH="1">
              <a:off x="3638528" y="4583541"/>
              <a:ext cx="5238346" cy="34470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solidFill>
              <a:srgbClr val="E4E4E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 dirty="0"/>
            </a:p>
          </p:txBody>
        </p:sp>
        <p:sp>
          <p:nvSpPr>
            <p:cNvPr id="895" name="Shape"/>
            <p:cNvSpPr/>
            <p:nvPr/>
          </p:nvSpPr>
          <p:spPr>
            <a:xfrm rot="10800000" flipH="1">
              <a:off x="3427441" y="4436425"/>
              <a:ext cx="5626643" cy="37026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8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96" name="Shape"/>
            <p:cNvSpPr/>
            <p:nvPr/>
          </p:nvSpPr>
          <p:spPr>
            <a:xfrm rot="10800000" flipH="1">
              <a:off x="3300543" y="4269408"/>
              <a:ext cx="5880443" cy="38696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7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97" name="Shape"/>
            <p:cNvSpPr/>
            <p:nvPr/>
          </p:nvSpPr>
          <p:spPr>
            <a:xfrm rot="10800000" flipH="1">
              <a:off x="3174086" y="4102969"/>
              <a:ext cx="6133364" cy="40360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7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98" name="Shape"/>
            <p:cNvSpPr/>
            <p:nvPr/>
          </p:nvSpPr>
          <p:spPr>
            <a:xfrm rot="10800000" flipH="1">
              <a:off x="3016013" y="3894919"/>
              <a:ext cx="6449518" cy="42441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64999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899" name="Shape"/>
            <p:cNvSpPr/>
            <p:nvPr/>
          </p:nvSpPr>
          <p:spPr>
            <a:xfrm rot="10800000" flipH="1">
              <a:off x="2826327" y="3645259"/>
              <a:ext cx="6828900" cy="44937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00" name="Shape"/>
            <p:cNvSpPr/>
            <p:nvPr/>
          </p:nvSpPr>
          <p:spPr>
            <a:xfrm rot="10800000" flipH="1">
              <a:off x="2605026" y="3353990"/>
              <a:ext cx="7271515" cy="47850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5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01" name="Shape"/>
            <p:cNvSpPr/>
            <p:nvPr/>
          </p:nvSpPr>
          <p:spPr>
            <a:xfrm rot="10800000" flipH="1">
              <a:off x="2352110" y="3021110"/>
              <a:ext cx="7777360" cy="5117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02" name="Shape"/>
            <p:cNvSpPr/>
            <p:nvPr/>
          </p:nvSpPr>
          <p:spPr>
            <a:xfrm rot="10800000" flipH="1">
              <a:off x="2067581" y="2646620"/>
              <a:ext cx="8346434" cy="54923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03" name="Shape"/>
            <p:cNvSpPr/>
            <p:nvPr/>
          </p:nvSpPr>
          <p:spPr>
            <a:xfrm rot="10800000" flipH="1">
              <a:off x="1688208" y="2147301"/>
              <a:ext cx="9105201" cy="59916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04" name="Shape"/>
            <p:cNvSpPr/>
            <p:nvPr/>
          </p:nvSpPr>
          <p:spPr>
            <a:xfrm rot="10800000" flipH="1">
              <a:off x="1245607" y="1564762"/>
              <a:ext cx="9990428" cy="65742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05" name="Shape"/>
            <p:cNvSpPr/>
            <p:nvPr/>
          </p:nvSpPr>
          <p:spPr>
            <a:xfrm rot="10800000" flipH="1">
              <a:off x="739776" y="899002"/>
              <a:ext cx="11002118" cy="72399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2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06" name="Shape"/>
            <p:cNvSpPr/>
            <p:nvPr/>
          </p:nvSpPr>
          <p:spPr>
            <a:xfrm rot="10800000" flipH="1">
              <a:off x="-1" y="0"/>
              <a:ext cx="12368244" cy="8138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908" name="Agenda"/>
          <p:cNvSpPr txBox="1"/>
          <p:nvPr/>
        </p:nvSpPr>
        <p:spPr>
          <a:xfrm>
            <a:off x="4513495" y="3114783"/>
            <a:ext cx="102656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0">
                <a:solidFill>
                  <a:srgbClr val="000000"/>
                </a:solidFill>
                <a:latin typeface="Lato Black"/>
                <a:ea typeface="Lato Black"/>
                <a:cs typeface="Lato Black"/>
                <a:sym typeface="Lato Black"/>
              </a:defRPr>
            </a:lvl1pPr>
          </a:lstStyle>
          <a:p>
            <a:endParaRPr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77BA78B-6008-78DA-70F2-C6D5C5AFA6B0}"/>
              </a:ext>
            </a:extLst>
          </p:cNvPr>
          <p:cNvGrpSpPr/>
          <p:nvPr/>
        </p:nvGrpSpPr>
        <p:grpSpPr>
          <a:xfrm>
            <a:off x="9669287" y="6881271"/>
            <a:ext cx="1143002" cy="952272"/>
            <a:chOff x="9669287" y="6881271"/>
            <a:chExt cx="1143002" cy="952272"/>
          </a:xfrm>
        </p:grpSpPr>
        <p:sp>
          <p:nvSpPr>
            <p:cNvPr id="891" name="Shape"/>
            <p:cNvSpPr/>
            <p:nvPr/>
          </p:nvSpPr>
          <p:spPr>
            <a:xfrm>
              <a:off x="9669287" y="6881271"/>
              <a:ext cx="1143002" cy="9522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9" h="20607" extrusionOk="0">
                  <a:moveTo>
                    <a:pt x="15286" y="4"/>
                  </a:moveTo>
                  <a:cubicBezTo>
                    <a:pt x="13006" y="-87"/>
                    <a:pt x="10728" y="1486"/>
                    <a:pt x="8410" y="2234"/>
                  </a:cubicBezTo>
                  <a:cubicBezTo>
                    <a:pt x="6417" y="2877"/>
                    <a:pt x="4203" y="2943"/>
                    <a:pt x="2646" y="4596"/>
                  </a:cubicBezTo>
                  <a:cubicBezTo>
                    <a:pt x="1471" y="5843"/>
                    <a:pt x="973" y="7681"/>
                    <a:pt x="575" y="9434"/>
                  </a:cubicBezTo>
                  <a:cubicBezTo>
                    <a:pt x="-3" y="11984"/>
                    <a:pt x="-414" y="14747"/>
                    <a:pt x="712" y="17091"/>
                  </a:cubicBezTo>
                  <a:cubicBezTo>
                    <a:pt x="2836" y="21513"/>
                    <a:pt x="7825" y="20640"/>
                    <a:pt x="12207" y="20314"/>
                  </a:cubicBezTo>
                  <a:cubicBezTo>
                    <a:pt x="14012" y="20179"/>
                    <a:pt x="15914" y="20240"/>
                    <a:pt x="17416" y="19015"/>
                  </a:cubicBezTo>
                  <a:cubicBezTo>
                    <a:pt x="18980" y="17740"/>
                    <a:pt x="19636" y="15487"/>
                    <a:pt x="20093" y="13280"/>
                  </a:cubicBezTo>
                  <a:cubicBezTo>
                    <a:pt x="21186" y="8012"/>
                    <a:pt x="20737" y="2071"/>
                    <a:pt x="16866" y="367"/>
                  </a:cubicBezTo>
                  <a:cubicBezTo>
                    <a:pt x="16340" y="135"/>
                    <a:pt x="15812" y="25"/>
                    <a:pt x="15286" y="4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09" name="1"/>
            <p:cNvSpPr txBox="1"/>
            <p:nvPr/>
          </p:nvSpPr>
          <p:spPr>
            <a:xfrm>
              <a:off x="10086098" y="6881950"/>
              <a:ext cx="309380" cy="85664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rtl="1">
                <a:lnSpc>
                  <a:spcPct val="200000"/>
                </a:lnSpc>
                <a:defRPr sz="2800" b="1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defRPr>
              </a:lvl1pPr>
            </a:lstStyle>
            <a:p>
              <a:r>
                <a:rPr lang="fa-IR" dirty="0"/>
                <a:t>2</a:t>
              </a:r>
              <a:endParaRPr dirty="0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1F45DA9-03E3-8614-CCEC-CF1C97F0428B}"/>
              </a:ext>
            </a:extLst>
          </p:cNvPr>
          <p:cNvGrpSpPr/>
          <p:nvPr/>
        </p:nvGrpSpPr>
        <p:grpSpPr>
          <a:xfrm>
            <a:off x="9669287" y="9793522"/>
            <a:ext cx="1143002" cy="925058"/>
            <a:chOff x="9669287" y="9793522"/>
            <a:chExt cx="1143002" cy="925058"/>
          </a:xfrm>
        </p:grpSpPr>
        <p:sp>
          <p:nvSpPr>
            <p:cNvPr id="890" name="Shape"/>
            <p:cNvSpPr/>
            <p:nvPr/>
          </p:nvSpPr>
          <p:spPr>
            <a:xfrm>
              <a:off x="9669287" y="9838233"/>
              <a:ext cx="1143002" cy="8803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21121" extrusionOk="0">
                  <a:moveTo>
                    <a:pt x="11042" y="0"/>
                  </a:moveTo>
                  <a:cubicBezTo>
                    <a:pt x="9051" y="14"/>
                    <a:pt x="7331" y="1598"/>
                    <a:pt x="5588" y="2779"/>
                  </a:cubicBezTo>
                  <a:cubicBezTo>
                    <a:pt x="3828" y="3971"/>
                    <a:pt x="1866" y="4918"/>
                    <a:pt x="799" y="7244"/>
                  </a:cubicBezTo>
                  <a:cubicBezTo>
                    <a:pt x="-1262" y="11739"/>
                    <a:pt x="876" y="17623"/>
                    <a:pt x="4808" y="19684"/>
                  </a:cubicBezTo>
                  <a:cubicBezTo>
                    <a:pt x="6507" y="20574"/>
                    <a:pt x="8344" y="20669"/>
                    <a:pt x="10150" y="20891"/>
                  </a:cubicBezTo>
                  <a:cubicBezTo>
                    <a:pt x="13642" y="21318"/>
                    <a:pt x="17560" y="21585"/>
                    <a:pt x="19227" y="17524"/>
                  </a:cubicBezTo>
                  <a:cubicBezTo>
                    <a:pt x="20338" y="14819"/>
                    <a:pt x="19685" y="11560"/>
                    <a:pt x="18667" y="8737"/>
                  </a:cubicBezTo>
                  <a:cubicBezTo>
                    <a:pt x="18002" y="6889"/>
                    <a:pt x="17204" y="5128"/>
                    <a:pt x="16192" y="3610"/>
                  </a:cubicBezTo>
                  <a:cubicBezTo>
                    <a:pt x="14827" y="1560"/>
                    <a:pt x="13050" y="-15"/>
                    <a:pt x="11042" y="0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12" name="2"/>
            <p:cNvSpPr txBox="1"/>
            <p:nvPr/>
          </p:nvSpPr>
          <p:spPr>
            <a:xfrm>
              <a:off x="10086098" y="9793522"/>
              <a:ext cx="309380" cy="85664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rtl="1">
                <a:lnSpc>
                  <a:spcPct val="200000"/>
                </a:lnSpc>
                <a:defRPr sz="2800" b="1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defRPr>
              </a:lvl1pPr>
            </a:lstStyle>
            <a:p>
              <a:r>
                <a:rPr lang="fa-IR" dirty="0"/>
                <a:t>4</a:t>
              </a:r>
              <a:endParaRPr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56CBED6-E3F3-AA93-1874-5CCBF66763A3}"/>
              </a:ext>
            </a:extLst>
          </p:cNvPr>
          <p:cNvGrpSpPr/>
          <p:nvPr/>
        </p:nvGrpSpPr>
        <p:grpSpPr>
          <a:xfrm>
            <a:off x="19792975" y="6854248"/>
            <a:ext cx="1143001" cy="969682"/>
            <a:chOff x="19792975" y="6854248"/>
            <a:chExt cx="1143001" cy="969682"/>
          </a:xfrm>
        </p:grpSpPr>
        <p:sp>
          <p:nvSpPr>
            <p:cNvPr id="892" name="Shape"/>
            <p:cNvSpPr/>
            <p:nvPr/>
          </p:nvSpPr>
          <p:spPr>
            <a:xfrm>
              <a:off x="19792975" y="6890885"/>
              <a:ext cx="1143001" cy="933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25" h="21473" extrusionOk="0">
                  <a:moveTo>
                    <a:pt x="12874" y="3"/>
                  </a:moveTo>
                  <a:cubicBezTo>
                    <a:pt x="12087" y="30"/>
                    <a:pt x="11288" y="211"/>
                    <a:pt x="10503" y="562"/>
                  </a:cubicBezTo>
                  <a:cubicBezTo>
                    <a:pt x="8791" y="1328"/>
                    <a:pt x="7390" y="2883"/>
                    <a:pt x="5828" y="4055"/>
                  </a:cubicBezTo>
                  <a:cubicBezTo>
                    <a:pt x="3594" y="5733"/>
                    <a:pt x="858" y="6977"/>
                    <a:pt x="165" y="10187"/>
                  </a:cubicBezTo>
                  <a:cubicBezTo>
                    <a:pt x="-769" y="14507"/>
                    <a:pt x="2420" y="18049"/>
                    <a:pt x="5989" y="19891"/>
                  </a:cubicBezTo>
                  <a:cubicBezTo>
                    <a:pt x="7631" y="20738"/>
                    <a:pt x="9337" y="21461"/>
                    <a:pt x="11110" y="21472"/>
                  </a:cubicBezTo>
                  <a:cubicBezTo>
                    <a:pt x="13170" y="21485"/>
                    <a:pt x="15162" y="20549"/>
                    <a:pt x="16760" y="18882"/>
                  </a:cubicBezTo>
                  <a:cubicBezTo>
                    <a:pt x="17863" y="17730"/>
                    <a:pt x="18730" y="16282"/>
                    <a:pt x="19372" y="14735"/>
                  </a:cubicBezTo>
                  <a:cubicBezTo>
                    <a:pt x="20340" y="12401"/>
                    <a:pt x="20831" y="9733"/>
                    <a:pt x="20319" y="7086"/>
                  </a:cubicBezTo>
                  <a:cubicBezTo>
                    <a:pt x="19464" y="2665"/>
                    <a:pt x="16283" y="-115"/>
                    <a:pt x="12874" y="3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16" name="3"/>
            <p:cNvSpPr txBox="1"/>
            <p:nvPr/>
          </p:nvSpPr>
          <p:spPr>
            <a:xfrm>
              <a:off x="20234573" y="6854248"/>
              <a:ext cx="309380" cy="85664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defRPr sz="2600">
                  <a:solidFill>
                    <a:srgbClr val="FFFFFF"/>
                  </a:solidFill>
                  <a:latin typeface="Lato Regular"/>
                  <a:ea typeface="Lato Regular"/>
                  <a:cs typeface="Lato Regular"/>
                  <a:sym typeface="Lato Regular"/>
                </a:defRPr>
              </a:lvl1pPr>
            </a:lstStyle>
            <a:p>
              <a:pPr rtl="1">
                <a:lnSpc>
                  <a:spcPct val="200000"/>
                </a:lnSpc>
              </a:pPr>
              <a:r>
                <a:rPr lang="en-US" sz="2800" b="1" dirty="0">
                  <a:solidFill>
                    <a:schemeClr val="bg1"/>
                  </a:solidFill>
                  <a:latin typeface="Vazir" panose="020B0603030804020204" pitchFamily="34" charset="-78"/>
                  <a:ea typeface="+mn-ea"/>
                  <a:cs typeface="Vazir" panose="020B0603030804020204" pitchFamily="34" charset="-78"/>
                  <a:sym typeface="Gill Sans Light"/>
                </a:rPr>
                <a:t>1</a:t>
              </a:r>
              <a:endParaRPr sz="2800" b="1" dirty="0">
                <a:solidFill>
                  <a:schemeClr val="bg1"/>
                </a:solidFill>
                <a:latin typeface="Vazir" panose="020B0603030804020204" pitchFamily="34" charset="-78"/>
                <a:ea typeface="+mn-ea"/>
                <a:cs typeface="Vazir" panose="020B0603030804020204" pitchFamily="34" charset="-78"/>
                <a:sym typeface="Gill Sans Light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A0B89845-1AD1-0D3A-3A8B-51951E07D59F}"/>
              </a:ext>
            </a:extLst>
          </p:cNvPr>
          <p:cNvGrpSpPr/>
          <p:nvPr/>
        </p:nvGrpSpPr>
        <p:grpSpPr>
          <a:xfrm>
            <a:off x="19792975" y="9777331"/>
            <a:ext cx="1143001" cy="1002152"/>
            <a:chOff x="19792975" y="9777331"/>
            <a:chExt cx="1143001" cy="1002152"/>
          </a:xfrm>
        </p:grpSpPr>
        <p:sp>
          <p:nvSpPr>
            <p:cNvPr id="893" name="Shape"/>
            <p:cNvSpPr/>
            <p:nvPr/>
          </p:nvSpPr>
          <p:spPr>
            <a:xfrm>
              <a:off x="19792975" y="9777331"/>
              <a:ext cx="1143001" cy="10021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70" h="20337" extrusionOk="0">
                  <a:moveTo>
                    <a:pt x="7638" y="913"/>
                  </a:moveTo>
                  <a:cubicBezTo>
                    <a:pt x="5544" y="1810"/>
                    <a:pt x="3709" y="3296"/>
                    <a:pt x="2210" y="5138"/>
                  </a:cubicBezTo>
                  <a:cubicBezTo>
                    <a:pt x="1115" y="6484"/>
                    <a:pt x="209" y="8042"/>
                    <a:pt x="33" y="9804"/>
                  </a:cubicBezTo>
                  <a:cubicBezTo>
                    <a:pt x="-197" y="12099"/>
                    <a:pt x="810" y="14271"/>
                    <a:pt x="2314" y="15950"/>
                  </a:cubicBezTo>
                  <a:cubicBezTo>
                    <a:pt x="4904" y="18843"/>
                    <a:pt x="8574" y="20040"/>
                    <a:pt x="12261" y="20296"/>
                  </a:cubicBezTo>
                  <a:cubicBezTo>
                    <a:pt x="14182" y="20430"/>
                    <a:pt x="16181" y="20287"/>
                    <a:pt x="17738" y="19044"/>
                  </a:cubicBezTo>
                  <a:cubicBezTo>
                    <a:pt x="19342" y="17762"/>
                    <a:pt x="20079" y="15634"/>
                    <a:pt x="20553" y="13513"/>
                  </a:cubicBezTo>
                  <a:cubicBezTo>
                    <a:pt x="21166" y="10766"/>
                    <a:pt x="21403" y="7843"/>
                    <a:pt x="20299" y="5291"/>
                  </a:cubicBezTo>
                  <a:cubicBezTo>
                    <a:pt x="18150" y="319"/>
                    <a:pt x="12505" y="-1170"/>
                    <a:pt x="7638" y="913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20" name="4"/>
            <p:cNvSpPr txBox="1"/>
            <p:nvPr/>
          </p:nvSpPr>
          <p:spPr>
            <a:xfrm>
              <a:off x="20215719" y="9793522"/>
              <a:ext cx="309380" cy="85664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rtl="1">
                <a:lnSpc>
                  <a:spcPct val="200000"/>
                </a:lnSpc>
                <a:defRPr sz="2800" b="1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defRPr>
              </a:lvl1pPr>
            </a:lstStyle>
            <a:p>
              <a:r>
                <a:rPr lang="fa-IR" dirty="0"/>
                <a:t>3</a:t>
              </a:r>
              <a:endParaRPr dirty="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CE63C1BC-5374-A7D2-E1BF-D2EF732BAAE7}"/>
              </a:ext>
            </a:extLst>
          </p:cNvPr>
          <p:cNvSpPr txBox="1"/>
          <p:nvPr/>
        </p:nvSpPr>
        <p:spPr>
          <a:xfrm>
            <a:off x="17670979" y="2252604"/>
            <a:ext cx="5492182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5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توضیحات اصلی</a:t>
            </a:r>
            <a:endParaRPr lang="en-US" sz="54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B0387D-5AE5-D5A6-2B1D-3A1178DEAC47}"/>
              </a:ext>
            </a:extLst>
          </p:cNvPr>
          <p:cNvSpPr txBox="1"/>
          <p:nvPr/>
        </p:nvSpPr>
        <p:spPr>
          <a:xfrm>
            <a:off x="13068867" y="6162442"/>
            <a:ext cx="6449519" cy="2254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32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0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20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ADA7CB9-E25C-53ED-FBCA-B719C83B7994}"/>
              </a:ext>
            </a:extLst>
          </p:cNvPr>
          <p:cNvSpPr txBox="1"/>
          <p:nvPr/>
        </p:nvSpPr>
        <p:spPr>
          <a:xfrm>
            <a:off x="3011362" y="6162442"/>
            <a:ext cx="6449519" cy="2254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32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0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20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2E85EA-1263-AE7E-63A3-372087618DAB}"/>
              </a:ext>
            </a:extLst>
          </p:cNvPr>
          <p:cNvSpPr txBox="1"/>
          <p:nvPr/>
        </p:nvSpPr>
        <p:spPr>
          <a:xfrm>
            <a:off x="12960610" y="9165618"/>
            <a:ext cx="6449519" cy="2254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32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0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20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423CAA5-6D1E-187B-D86E-F90D8F13A66B}"/>
              </a:ext>
            </a:extLst>
          </p:cNvPr>
          <p:cNvSpPr txBox="1"/>
          <p:nvPr/>
        </p:nvSpPr>
        <p:spPr>
          <a:xfrm>
            <a:off x="2903105" y="9165618"/>
            <a:ext cx="6449519" cy="2254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32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0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20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circle/>
      </p:transition>
    </mc:Choice>
    <mc:Fallback xmlns="">
      <p:transition spd="fast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A1357136-E13F-C9C9-6163-A40FDF60D0C9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329" name="Shape"/>
          <p:cNvSpPr/>
          <p:nvPr/>
        </p:nvSpPr>
        <p:spPr>
          <a:xfrm>
            <a:off x="5093174" y="-182881"/>
            <a:ext cx="19290826" cy="13716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8" h="21600" extrusionOk="0">
                <a:moveTo>
                  <a:pt x="614" y="0"/>
                </a:moveTo>
                <a:lnTo>
                  <a:pt x="21538" y="0"/>
                </a:lnTo>
                <a:lnTo>
                  <a:pt x="21538" y="21600"/>
                </a:lnTo>
                <a:lnTo>
                  <a:pt x="614" y="21600"/>
                </a:lnTo>
                <a:cubicBezTo>
                  <a:pt x="1226" y="20234"/>
                  <a:pt x="1529" y="18643"/>
                  <a:pt x="1488" y="17038"/>
                </a:cubicBezTo>
                <a:cubicBezTo>
                  <a:pt x="1446" y="15401"/>
                  <a:pt x="1048" y="13836"/>
                  <a:pt x="726" y="12252"/>
                </a:cubicBezTo>
                <a:cubicBezTo>
                  <a:pt x="353" y="10416"/>
                  <a:pt x="84" y="8538"/>
                  <a:pt x="17" y="6630"/>
                </a:cubicBezTo>
                <a:cubicBezTo>
                  <a:pt x="-62" y="4388"/>
                  <a:pt x="140" y="2144"/>
                  <a:pt x="614" y="0"/>
                </a:cubicBezTo>
                <a:close/>
              </a:path>
            </a:pathLst>
          </a:custGeom>
          <a:solidFill>
            <a:srgbClr val="000000">
              <a:alpha val="80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33" name="Line"/>
          <p:cNvSpPr/>
          <p:nvPr/>
        </p:nvSpPr>
        <p:spPr>
          <a:xfrm>
            <a:off x="17898444" y="7104818"/>
            <a:ext cx="2885023" cy="0"/>
          </a:xfrm>
          <a:prstGeom prst="line">
            <a:avLst/>
          </a:prstGeom>
          <a:ln w="12700">
            <a:solidFill>
              <a:srgbClr val="FFFFFF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AAB5FF0-0141-25E2-B155-C2DE7F926364}"/>
              </a:ext>
            </a:extLst>
          </p:cNvPr>
          <p:cNvSpPr txBox="1"/>
          <p:nvPr/>
        </p:nvSpPr>
        <p:spPr>
          <a:xfrm>
            <a:off x="13488251" y="4919532"/>
            <a:ext cx="7295216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5400" dirty="0">
                <a:solidFill>
                  <a:schemeClr val="bg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5400" dirty="0">
              <a:solidFill>
                <a:schemeClr val="bg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6D6EBE-1596-57BD-050C-B9108E645787}"/>
              </a:ext>
            </a:extLst>
          </p:cNvPr>
          <p:cNvSpPr txBox="1"/>
          <p:nvPr/>
        </p:nvSpPr>
        <p:spPr>
          <a:xfrm>
            <a:off x="9013625" y="7458907"/>
            <a:ext cx="11773368" cy="42473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400000"/>
              </a:lnSpc>
            </a:pPr>
            <a:r>
              <a:rPr lang="fa-IR" sz="2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1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1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9" grpId="0" animBg="1"/>
      <p:bldP spid="1333" grpId="0" animBg="1"/>
      <p:bldP spid="2" grpId="0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288BE1A-D857-B54A-6334-A88E4F54F1A9}"/>
              </a:ext>
            </a:extLst>
          </p:cNvPr>
          <p:cNvSpPr txBox="1"/>
          <p:nvPr/>
        </p:nvSpPr>
        <p:spPr>
          <a:xfrm>
            <a:off x="7906871" y="6188586"/>
            <a:ext cx="5701553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5400" dirty="0">
                <a:solidFill>
                  <a:schemeClr val="bg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 اصلی موضوع</a:t>
            </a:r>
            <a:endParaRPr lang="en-US" sz="5400" dirty="0">
              <a:solidFill>
                <a:schemeClr val="bg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E723BF-179D-9461-3AC5-8CF1CE38EE50}"/>
              </a:ext>
            </a:extLst>
          </p:cNvPr>
          <p:cNvSpPr txBox="1"/>
          <p:nvPr/>
        </p:nvSpPr>
        <p:spPr>
          <a:xfrm>
            <a:off x="14682906" y="4399272"/>
            <a:ext cx="7495775" cy="43396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300000"/>
              </a:lnSpc>
            </a:pP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564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circle/>
      </p:transition>
    </mc:Choice>
    <mc:Fallback xmlns="">
      <p:transition spd="fast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" name="Shape"/>
          <p:cNvSpPr/>
          <p:nvPr/>
        </p:nvSpPr>
        <p:spPr>
          <a:xfrm>
            <a:off x="16944869" y="291080"/>
            <a:ext cx="7464531" cy="130857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27" h="21600" extrusionOk="0">
                <a:moveTo>
                  <a:pt x="21327" y="0"/>
                </a:moveTo>
                <a:cubicBezTo>
                  <a:pt x="17882" y="960"/>
                  <a:pt x="14414" y="1994"/>
                  <a:pt x="10890" y="3121"/>
                </a:cubicBezTo>
                <a:cubicBezTo>
                  <a:pt x="5146" y="4959"/>
                  <a:pt x="-273" y="7499"/>
                  <a:pt x="10" y="11181"/>
                </a:cubicBezTo>
                <a:cubicBezTo>
                  <a:pt x="276" y="14643"/>
                  <a:pt x="5511" y="16819"/>
                  <a:pt x="10890" y="18478"/>
                </a:cubicBezTo>
                <a:cubicBezTo>
                  <a:pt x="14438" y="19572"/>
                  <a:pt x="17904" y="20608"/>
                  <a:pt x="21327" y="21600"/>
                </a:cubicBezTo>
                <a:lnTo>
                  <a:pt x="21327" y="0"/>
                </a:lnTo>
                <a:close/>
              </a:path>
            </a:pathLst>
          </a:custGeom>
          <a:solidFill>
            <a:srgbClr val="F7F7F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41" name="Shape"/>
          <p:cNvSpPr/>
          <p:nvPr/>
        </p:nvSpPr>
        <p:spPr>
          <a:xfrm>
            <a:off x="17743792" y="291081"/>
            <a:ext cx="6665578" cy="130857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6" h="21600" extrusionOk="0">
                <a:moveTo>
                  <a:pt x="21546" y="0"/>
                </a:moveTo>
                <a:cubicBezTo>
                  <a:pt x="17259" y="578"/>
                  <a:pt x="13095" y="1565"/>
                  <a:pt x="9255" y="2995"/>
                </a:cubicBezTo>
                <a:cubicBezTo>
                  <a:pt x="3984" y="4958"/>
                  <a:pt x="-54" y="7698"/>
                  <a:pt x="1" y="10880"/>
                </a:cubicBezTo>
                <a:cubicBezTo>
                  <a:pt x="55" y="14010"/>
                  <a:pt x="4067" y="16680"/>
                  <a:pt x="9255" y="18604"/>
                </a:cubicBezTo>
                <a:cubicBezTo>
                  <a:pt x="13100" y="20030"/>
                  <a:pt x="17261" y="21018"/>
                  <a:pt x="21546" y="21600"/>
                </a:cubicBezTo>
                <a:lnTo>
                  <a:pt x="21546" y="0"/>
                </a:lnTo>
                <a:close/>
              </a:path>
            </a:pathLst>
          </a:custGeom>
          <a:solidFill>
            <a:srgbClr val="E4E4E4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42" name="Shape"/>
          <p:cNvSpPr/>
          <p:nvPr/>
        </p:nvSpPr>
        <p:spPr>
          <a:xfrm>
            <a:off x="18505411" y="291080"/>
            <a:ext cx="5903989" cy="130857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481" h="21600" extrusionOk="0">
                <a:moveTo>
                  <a:pt x="19481" y="0"/>
                </a:moveTo>
                <a:cubicBezTo>
                  <a:pt x="14689" y="246"/>
                  <a:pt x="10029" y="1284"/>
                  <a:pt x="6358" y="3121"/>
                </a:cubicBezTo>
                <a:cubicBezTo>
                  <a:pt x="-2119" y="7362"/>
                  <a:pt x="-2119" y="14237"/>
                  <a:pt x="6358" y="18478"/>
                </a:cubicBezTo>
                <a:cubicBezTo>
                  <a:pt x="10029" y="20315"/>
                  <a:pt x="14689" y="21354"/>
                  <a:pt x="19481" y="21600"/>
                </a:cubicBezTo>
                <a:lnTo>
                  <a:pt x="19481" y="0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58" name="Hat"/>
          <p:cNvSpPr/>
          <p:nvPr/>
        </p:nvSpPr>
        <p:spPr>
          <a:xfrm>
            <a:off x="21134055" y="4528043"/>
            <a:ext cx="1143001" cy="7490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4" h="21600" extrusionOk="0">
                <a:moveTo>
                  <a:pt x="10561" y="0"/>
                </a:moveTo>
                <a:lnTo>
                  <a:pt x="10561" y="5"/>
                </a:lnTo>
                <a:cubicBezTo>
                  <a:pt x="5882" y="132"/>
                  <a:pt x="2116" y="5522"/>
                  <a:pt x="2116" y="12157"/>
                </a:cubicBezTo>
                <a:lnTo>
                  <a:pt x="2116" y="15464"/>
                </a:lnTo>
                <a:lnTo>
                  <a:pt x="17" y="21121"/>
                </a:lnTo>
                <a:cubicBezTo>
                  <a:pt x="17" y="21121"/>
                  <a:pt x="-84" y="21600"/>
                  <a:pt x="211" y="21600"/>
                </a:cubicBezTo>
                <a:cubicBezTo>
                  <a:pt x="458" y="21600"/>
                  <a:pt x="7879" y="21600"/>
                  <a:pt x="10276" y="21600"/>
                </a:cubicBezTo>
                <a:cubicBezTo>
                  <a:pt x="10738" y="21600"/>
                  <a:pt x="11014" y="21600"/>
                  <a:pt x="11014" y="21600"/>
                </a:cubicBezTo>
                <a:cubicBezTo>
                  <a:pt x="13396" y="21600"/>
                  <a:pt x="20747" y="21600"/>
                  <a:pt x="21097" y="21600"/>
                </a:cubicBezTo>
                <a:cubicBezTo>
                  <a:pt x="21516" y="21600"/>
                  <a:pt x="21252" y="21067"/>
                  <a:pt x="21252" y="21067"/>
                </a:cubicBezTo>
                <a:lnTo>
                  <a:pt x="19174" y="15464"/>
                </a:lnTo>
                <a:lnTo>
                  <a:pt x="19174" y="12157"/>
                </a:lnTo>
                <a:cubicBezTo>
                  <a:pt x="19174" y="5522"/>
                  <a:pt x="15408" y="132"/>
                  <a:pt x="10729" y="5"/>
                </a:cubicBezTo>
                <a:lnTo>
                  <a:pt x="10729" y="0"/>
                </a:lnTo>
                <a:cubicBezTo>
                  <a:pt x="10701" y="0"/>
                  <a:pt x="10672" y="2"/>
                  <a:pt x="10644" y="3"/>
                </a:cubicBezTo>
                <a:cubicBezTo>
                  <a:pt x="10616" y="2"/>
                  <a:pt x="10589" y="0"/>
                  <a:pt x="10561" y="0"/>
                </a:cubicBezTo>
                <a:close/>
                <a:moveTo>
                  <a:pt x="10667" y="5848"/>
                </a:moveTo>
                <a:cubicBezTo>
                  <a:pt x="10811" y="5848"/>
                  <a:pt x="10956" y="5927"/>
                  <a:pt x="11076" y="6082"/>
                </a:cubicBezTo>
                <a:cubicBezTo>
                  <a:pt x="11440" y="6554"/>
                  <a:pt x="11574" y="7733"/>
                  <a:pt x="10887" y="9631"/>
                </a:cubicBezTo>
                <a:cubicBezTo>
                  <a:pt x="10822" y="9604"/>
                  <a:pt x="10754" y="9585"/>
                  <a:pt x="10682" y="9585"/>
                </a:cubicBezTo>
                <a:cubicBezTo>
                  <a:pt x="10601" y="9585"/>
                  <a:pt x="10526" y="9609"/>
                  <a:pt x="10452" y="9644"/>
                </a:cubicBezTo>
                <a:cubicBezTo>
                  <a:pt x="9761" y="7738"/>
                  <a:pt x="9896" y="6555"/>
                  <a:pt x="10261" y="6082"/>
                </a:cubicBezTo>
                <a:cubicBezTo>
                  <a:pt x="10381" y="5927"/>
                  <a:pt x="10524" y="5848"/>
                  <a:pt x="10667" y="5848"/>
                </a:cubicBezTo>
                <a:close/>
                <a:moveTo>
                  <a:pt x="8407" y="7833"/>
                </a:moveTo>
                <a:cubicBezTo>
                  <a:pt x="8857" y="7770"/>
                  <a:pt x="9497" y="8291"/>
                  <a:pt x="10129" y="9937"/>
                </a:cubicBezTo>
                <a:cubicBezTo>
                  <a:pt x="10028" y="10092"/>
                  <a:pt x="9956" y="10289"/>
                  <a:pt x="9921" y="10509"/>
                </a:cubicBezTo>
                <a:cubicBezTo>
                  <a:pt x="8500" y="10485"/>
                  <a:pt x="7902" y="9714"/>
                  <a:pt x="7819" y="8987"/>
                </a:cubicBezTo>
                <a:cubicBezTo>
                  <a:pt x="7764" y="8510"/>
                  <a:pt x="7933" y="8061"/>
                  <a:pt x="8227" y="7895"/>
                </a:cubicBezTo>
                <a:cubicBezTo>
                  <a:pt x="8283" y="7864"/>
                  <a:pt x="8343" y="7843"/>
                  <a:pt x="8407" y="7833"/>
                </a:cubicBezTo>
                <a:close/>
                <a:moveTo>
                  <a:pt x="12929" y="7833"/>
                </a:moveTo>
                <a:cubicBezTo>
                  <a:pt x="12993" y="7843"/>
                  <a:pt x="13052" y="7864"/>
                  <a:pt x="13107" y="7895"/>
                </a:cubicBezTo>
                <a:cubicBezTo>
                  <a:pt x="13402" y="8061"/>
                  <a:pt x="13570" y="8510"/>
                  <a:pt x="13516" y="8987"/>
                </a:cubicBezTo>
                <a:cubicBezTo>
                  <a:pt x="13433" y="9708"/>
                  <a:pt x="12842" y="10474"/>
                  <a:pt x="11444" y="10509"/>
                </a:cubicBezTo>
                <a:cubicBezTo>
                  <a:pt x="11407" y="10275"/>
                  <a:pt x="11328" y="10070"/>
                  <a:pt x="11217" y="9912"/>
                </a:cubicBezTo>
                <a:cubicBezTo>
                  <a:pt x="11847" y="8285"/>
                  <a:pt x="12482" y="7769"/>
                  <a:pt x="12929" y="7833"/>
                </a:cubicBezTo>
                <a:close/>
                <a:moveTo>
                  <a:pt x="9921" y="11091"/>
                </a:moveTo>
                <a:cubicBezTo>
                  <a:pt x="9956" y="11311"/>
                  <a:pt x="10028" y="11508"/>
                  <a:pt x="10129" y="11663"/>
                </a:cubicBezTo>
                <a:cubicBezTo>
                  <a:pt x="9406" y="13545"/>
                  <a:pt x="8675" y="13957"/>
                  <a:pt x="8227" y="13705"/>
                </a:cubicBezTo>
                <a:cubicBezTo>
                  <a:pt x="7933" y="13539"/>
                  <a:pt x="7765" y="13090"/>
                  <a:pt x="7819" y="12613"/>
                </a:cubicBezTo>
                <a:cubicBezTo>
                  <a:pt x="7902" y="11886"/>
                  <a:pt x="8500" y="11115"/>
                  <a:pt x="9921" y="11091"/>
                </a:cubicBezTo>
                <a:close/>
                <a:moveTo>
                  <a:pt x="11444" y="11091"/>
                </a:moveTo>
                <a:cubicBezTo>
                  <a:pt x="12842" y="11126"/>
                  <a:pt x="13433" y="11892"/>
                  <a:pt x="13516" y="12613"/>
                </a:cubicBezTo>
                <a:cubicBezTo>
                  <a:pt x="13570" y="13090"/>
                  <a:pt x="13402" y="13539"/>
                  <a:pt x="13107" y="13705"/>
                </a:cubicBezTo>
                <a:cubicBezTo>
                  <a:pt x="12661" y="13955"/>
                  <a:pt x="11936" y="13547"/>
                  <a:pt x="11217" y="11688"/>
                </a:cubicBezTo>
                <a:cubicBezTo>
                  <a:pt x="11328" y="11530"/>
                  <a:pt x="11407" y="11325"/>
                  <a:pt x="11444" y="11091"/>
                </a:cubicBezTo>
                <a:close/>
                <a:moveTo>
                  <a:pt x="10452" y="11956"/>
                </a:moveTo>
                <a:cubicBezTo>
                  <a:pt x="10526" y="11991"/>
                  <a:pt x="10601" y="12015"/>
                  <a:pt x="10682" y="12015"/>
                </a:cubicBezTo>
                <a:cubicBezTo>
                  <a:pt x="10754" y="12015"/>
                  <a:pt x="10822" y="11996"/>
                  <a:pt x="10887" y="11969"/>
                </a:cubicBezTo>
                <a:cubicBezTo>
                  <a:pt x="11574" y="13867"/>
                  <a:pt x="11438" y="15046"/>
                  <a:pt x="11074" y="15518"/>
                </a:cubicBezTo>
                <a:cubicBezTo>
                  <a:pt x="10834" y="15829"/>
                  <a:pt x="10499" y="15829"/>
                  <a:pt x="10259" y="15518"/>
                </a:cubicBezTo>
                <a:cubicBezTo>
                  <a:pt x="9894" y="15045"/>
                  <a:pt x="9761" y="13862"/>
                  <a:pt x="10452" y="11956"/>
                </a:cubicBezTo>
                <a:close/>
              </a:path>
            </a:pathLst>
          </a:custGeom>
          <a:solidFill>
            <a:srgbClr val="F7F7F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1364" name="Group"/>
          <p:cNvGrpSpPr/>
          <p:nvPr/>
        </p:nvGrpSpPr>
        <p:grpSpPr>
          <a:xfrm>
            <a:off x="-6645" y="30664"/>
            <a:ext cx="4472245" cy="13676071"/>
            <a:chOff x="0" y="0"/>
            <a:chExt cx="4472243" cy="13676070"/>
          </a:xfrm>
        </p:grpSpPr>
        <p:sp>
          <p:nvSpPr>
            <p:cNvPr id="1366" name="Connection Line"/>
            <p:cNvSpPr/>
            <p:nvPr/>
          </p:nvSpPr>
          <p:spPr>
            <a:xfrm>
              <a:off x="0" y="27"/>
              <a:ext cx="2872884" cy="13676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200" h="21600" extrusionOk="0">
                  <a:moveTo>
                    <a:pt x="0" y="0"/>
                  </a:moveTo>
                  <a:cubicBezTo>
                    <a:pt x="21591" y="7591"/>
                    <a:pt x="21600" y="14791"/>
                    <a:pt x="26" y="21600"/>
                  </a:cubicBezTo>
                </a:path>
              </a:pathLst>
            </a:custGeom>
            <a:noFill/>
            <a:ln w="12700" cap="flat">
              <a:solidFill>
                <a:srgbClr val="00000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/>
            <a:lstStyle/>
            <a:p>
              <a:endParaRPr/>
            </a:p>
          </p:txBody>
        </p:sp>
        <p:sp>
          <p:nvSpPr>
            <p:cNvPr id="1367" name="Connection Line"/>
            <p:cNvSpPr/>
            <p:nvPr/>
          </p:nvSpPr>
          <p:spPr>
            <a:xfrm>
              <a:off x="0" y="27"/>
              <a:ext cx="3448504" cy="13676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200" h="21600" extrusionOk="0">
                  <a:moveTo>
                    <a:pt x="0" y="0"/>
                  </a:moveTo>
                  <a:cubicBezTo>
                    <a:pt x="21593" y="7525"/>
                    <a:pt x="21600" y="14725"/>
                    <a:pt x="22" y="21600"/>
                  </a:cubicBezTo>
                </a:path>
              </a:pathLst>
            </a:custGeom>
            <a:noFill/>
            <a:ln w="12700" cap="flat">
              <a:solidFill>
                <a:srgbClr val="00000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/>
            <a:lstStyle/>
            <a:p>
              <a:endParaRPr/>
            </a:p>
          </p:txBody>
        </p:sp>
        <p:sp>
          <p:nvSpPr>
            <p:cNvPr id="1368" name="Connection Line"/>
            <p:cNvSpPr/>
            <p:nvPr/>
          </p:nvSpPr>
          <p:spPr>
            <a:xfrm>
              <a:off x="0" y="55"/>
              <a:ext cx="3954339" cy="13676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200" h="21600" extrusionOk="0">
                  <a:moveTo>
                    <a:pt x="0" y="0"/>
                  </a:moveTo>
                  <a:cubicBezTo>
                    <a:pt x="21594" y="7745"/>
                    <a:pt x="21600" y="14945"/>
                    <a:pt x="19" y="21600"/>
                  </a:cubicBezTo>
                </a:path>
              </a:pathLst>
            </a:custGeom>
            <a:noFill/>
            <a:ln w="12700" cap="flat">
              <a:solidFill>
                <a:srgbClr val="00000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/>
            <a:lstStyle/>
            <a:p>
              <a:endParaRPr/>
            </a:p>
          </p:txBody>
        </p:sp>
        <p:sp>
          <p:nvSpPr>
            <p:cNvPr id="1369" name="Connection Line"/>
            <p:cNvSpPr/>
            <p:nvPr/>
          </p:nvSpPr>
          <p:spPr>
            <a:xfrm>
              <a:off x="0" y="0"/>
              <a:ext cx="4472244" cy="136760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200" h="21600" extrusionOk="0">
                  <a:moveTo>
                    <a:pt x="0" y="0"/>
                  </a:moveTo>
                  <a:cubicBezTo>
                    <a:pt x="21594" y="7808"/>
                    <a:pt x="21600" y="15008"/>
                    <a:pt x="17" y="21600"/>
                  </a:cubicBezTo>
                </a:path>
              </a:pathLst>
            </a:custGeom>
            <a:noFill/>
            <a:ln w="12700" cap="flat">
              <a:solidFill>
                <a:srgbClr val="000000">
                  <a:alpha val="10000"/>
                </a:srgbClr>
              </a:solidFill>
              <a:prstDash val="solid"/>
              <a:miter lim="400000"/>
            </a:ln>
            <a:effectLst/>
          </p:spPr>
          <p:txBody>
            <a:bodyPr/>
            <a:lstStyle/>
            <a:p>
              <a:endParaRPr/>
            </a:p>
          </p:txBody>
        </p:sp>
      </p:grpSp>
      <p:sp>
        <p:nvSpPr>
          <p:cNvPr id="1365" name="Arrow"/>
          <p:cNvSpPr/>
          <p:nvPr/>
        </p:nvSpPr>
        <p:spPr>
          <a:xfrm>
            <a:off x="4774" y="6233699"/>
            <a:ext cx="1270001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9A4ED10-64E5-E09C-2398-0C1578653606}"/>
              </a:ext>
            </a:extLst>
          </p:cNvPr>
          <p:cNvGrpSpPr/>
          <p:nvPr/>
        </p:nvGrpSpPr>
        <p:grpSpPr>
          <a:xfrm>
            <a:off x="13696293" y="4497233"/>
            <a:ext cx="862378" cy="705829"/>
            <a:chOff x="13696293" y="4497233"/>
            <a:chExt cx="862378" cy="705829"/>
          </a:xfrm>
        </p:grpSpPr>
        <p:sp>
          <p:nvSpPr>
            <p:cNvPr id="2" name="Shape">
              <a:extLst>
                <a:ext uri="{FF2B5EF4-FFF2-40B4-BE49-F238E27FC236}">
                  <a16:creationId xmlns:a16="http://schemas.microsoft.com/office/drawing/2014/main" id="{1E233444-F740-4588-0BE5-1133F96F0414}"/>
                </a:ext>
              </a:extLst>
            </p:cNvPr>
            <p:cNvSpPr/>
            <p:nvPr/>
          </p:nvSpPr>
          <p:spPr>
            <a:xfrm>
              <a:off x="13696293" y="4497233"/>
              <a:ext cx="862378" cy="703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25" h="21473" extrusionOk="0">
                  <a:moveTo>
                    <a:pt x="12874" y="3"/>
                  </a:moveTo>
                  <a:cubicBezTo>
                    <a:pt x="12087" y="30"/>
                    <a:pt x="11288" y="211"/>
                    <a:pt x="10503" y="562"/>
                  </a:cubicBezTo>
                  <a:cubicBezTo>
                    <a:pt x="8791" y="1328"/>
                    <a:pt x="7390" y="2883"/>
                    <a:pt x="5828" y="4055"/>
                  </a:cubicBezTo>
                  <a:cubicBezTo>
                    <a:pt x="3594" y="5733"/>
                    <a:pt x="858" y="6977"/>
                    <a:pt x="165" y="10187"/>
                  </a:cubicBezTo>
                  <a:cubicBezTo>
                    <a:pt x="-769" y="14507"/>
                    <a:pt x="2420" y="18049"/>
                    <a:pt x="5989" y="19891"/>
                  </a:cubicBezTo>
                  <a:cubicBezTo>
                    <a:pt x="7631" y="20738"/>
                    <a:pt x="9337" y="21461"/>
                    <a:pt x="11110" y="21472"/>
                  </a:cubicBezTo>
                  <a:cubicBezTo>
                    <a:pt x="13170" y="21485"/>
                    <a:pt x="15162" y="20549"/>
                    <a:pt x="16760" y="18882"/>
                  </a:cubicBezTo>
                  <a:cubicBezTo>
                    <a:pt x="17863" y="17730"/>
                    <a:pt x="18730" y="16282"/>
                    <a:pt x="19372" y="14735"/>
                  </a:cubicBezTo>
                  <a:cubicBezTo>
                    <a:pt x="20340" y="12401"/>
                    <a:pt x="20831" y="9733"/>
                    <a:pt x="20319" y="7086"/>
                  </a:cubicBezTo>
                  <a:cubicBezTo>
                    <a:pt x="19464" y="2665"/>
                    <a:pt x="16283" y="-115"/>
                    <a:pt x="12874" y="3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5" name="1">
              <a:extLst>
                <a:ext uri="{FF2B5EF4-FFF2-40B4-BE49-F238E27FC236}">
                  <a16:creationId xmlns:a16="http://schemas.microsoft.com/office/drawing/2014/main" id="{7818BF31-CC8A-88ED-AB59-1FDB5DBCC0BB}"/>
                </a:ext>
              </a:extLst>
            </p:cNvPr>
            <p:cNvSpPr txBox="1"/>
            <p:nvPr/>
          </p:nvSpPr>
          <p:spPr>
            <a:xfrm>
              <a:off x="13977771" y="4638805"/>
              <a:ext cx="318998" cy="56425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defRPr sz="3000">
                  <a:solidFill>
                    <a:srgbClr val="FFFFFF"/>
                  </a:solidFill>
                  <a:latin typeface="Lato Regular"/>
                  <a:ea typeface="Lato Regular"/>
                  <a:cs typeface="Lato Regular"/>
                  <a:sym typeface="Lato Regular"/>
                </a:defRPr>
              </a:lvl1pPr>
            </a:lstStyle>
            <a:p>
              <a:r>
                <a:rPr dirty="0">
                  <a:latin typeface="Vazir" panose="020B0603030804020204" pitchFamily="34" charset="-78"/>
                  <a:cs typeface="Vazir" panose="020B0603030804020204" pitchFamily="34" charset="-78"/>
                </a:rPr>
                <a:t>1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EDDC89E-D1CB-0F3A-B82B-996528966219}"/>
              </a:ext>
            </a:extLst>
          </p:cNvPr>
          <p:cNvGrpSpPr/>
          <p:nvPr/>
        </p:nvGrpSpPr>
        <p:grpSpPr>
          <a:xfrm>
            <a:off x="13704999" y="6592733"/>
            <a:ext cx="844966" cy="705829"/>
            <a:chOff x="13704999" y="6592733"/>
            <a:chExt cx="844966" cy="705829"/>
          </a:xfrm>
        </p:grpSpPr>
        <p:sp>
          <p:nvSpPr>
            <p:cNvPr id="3" name="Shape">
              <a:extLst>
                <a:ext uri="{FF2B5EF4-FFF2-40B4-BE49-F238E27FC236}">
                  <a16:creationId xmlns:a16="http://schemas.microsoft.com/office/drawing/2014/main" id="{8308E322-0D09-FD4F-E83F-9D3045464621}"/>
                </a:ext>
              </a:extLst>
            </p:cNvPr>
            <p:cNvSpPr/>
            <p:nvPr/>
          </p:nvSpPr>
          <p:spPr>
            <a:xfrm>
              <a:off x="13704999" y="6592733"/>
              <a:ext cx="844966" cy="703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9" h="20607" extrusionOk="0">
                  <a:moveTo>
                    <a:pt x="15286" y="4"/>
                  </a:moveTo>
                  <a:cubicBezTo>
                    <a:pt x="13006" y="-87"/>
                    <a:pt x="10728" y="1486"/>
                    <a:pt x="8410" y="2234"/>
                  </a:cubicBezTo>
                  <a:cubicBezTo>
                    <a:pt x="6417" y="2877"/>
                    <a:pt x="4203" y="2943"/>
                    <a:pt x="2646" y="4596"/>
                  </a:cubicBezTo>
                  <a:cubicBezTo>
                    <a:pt x="1471" y="5843"/>
                    <a:pt x="973" y="7681"/>
                    <a:pt x="575" y="9434"/>
                  </a:cubicBezTo>
                  <a:cubicBezTo>
                    <a:pt x="-3" y="11984"/>
                    <a:pt x="-414" y="14747"/>
                    <a:pt x="712" y="17091"/>
                  </a:cubicBezTo>
                  <a:cubicBezTo>
                    <a:pt x="2836" y="21513"/>
                    <a:pt x="7825" y="20640"/>
                    <a:pt x="12207" y="20314"/>
                  </a:cubicBezTo>
                  <a:cubicBezTo>
                    <a:pt x="14012" y="20179"/>
                    <a:pt x="15914" y="20240"/>
                    <a:pt x="17416" y="19015"/>
                  </a:cubicBezTo>
                  <a:cubicBezTo>
                    <a:pt x="18980" y="17740"/>
                    <a:pt x="19636" y="15487"/>
                    <a:pt x="20093" y="13280"/>
                  </a:cubicBezTo>
                  <a:cubicBezTo>
                    <a:pt x="21186" y="8012"/>
                    <a:pt x="20737" y="2071"/>
                    <a:pt x="16866" y="367"/>
                  </a:cubicBezTo>
                  <a:cubicBezTo>
                    <a:pt x="16340" y="135"/>
                    <a:pt x="15812" y="25"/>
                    <a:pt x="15286" y="4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6" name="2">
              <a:extLst>
                <a:ext uri="{FF2B5EF4-FFF2-40B4-BE49-F238E27FC236}">
                  <a16:creationId xmlns:a16="http://schemas.microsoft.com/office/drawing/2014/main" id="{E4BAC7B3-6EE2-C191-6B79-6BAC8090842B}"/>
                </a:ext>
              </a:extLst>
            </p:cNvPr>
            <p:cNvSpPr txBox="1"/>
            <p:nvPr/>
          </p:nvSpPr>
          <p:spPr>
            <a:xfrm>
              <a:off x="13977771" y="6734305"/>
              <a:ext cx="318998" cy="56425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defRPr sz="3000">
                  <a:solidFill>
                    <a:srgbClr val="FFFFFF"/>
                  </a:solidFill>
                  <a:latin typeface="Lato Regular"/>
                  <a:ea typeface="Lato Regular"/>
                  <a:cs typeface="Lato Regular"/>
                  <a:sym typeface="Lato Regular"/>
                </a:defRPr>
              </a:lvl1pPr>
            </a:lstStyle>
            <a:p>
              <a:r>
                <a:rPr dirty="0">
                  <a:latin typeface="Vazir" panose="020B0603030804020204" pitchFamily="34" charset="-78"/>
                  <a:cs typeface="Vazir" panose="020B0603030804020204" pitchFamily="34" charset="-78"/>
                </a:rPr>
                <a:t>2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E3BB5FB-93DB-C873-6C5A-F85F2685EBB3}"/>
              </a:ext>
            </a:extLst>
          </p:cNvPr>
          <p:cNvGrpSpPr/>
          <p:nvPr/>
        </p:nvGrpSpPr>
        <p:grpSpPr>
          <a:xfrm>
            <a:off x="13704999" y="8850285"/>
            <a:ext cx="844966" cy="679244"/>
            <a:chOff x="13704999" y="8850285"/>
            <a:chExt cx="844966" cy="679244"/>
          </a:xfrm>
        </p:grpSpPr>
        <p:sp>
          <p:nvSpPr>
            <p:cNvPr id="4" name="Shape">
              <a:extLst>
                <a:ext uri="{FF2B5EF4-FFF2-40B4-BE49-F238E27FC236}">
                  <a16:creationId xmlns:a16="http://schemas.microsoft.com/office/drawing/2014/main" id="{623ABBFA-FFF2-74B3-099D-872B995EAF66}"/>
                </a:ext>
              </a:extLst>
            </p:cNvPr>
            <p:cNvSpPr/>
            <p:nvPr/>
          </p:nvSpPr>
          <p:spPr>
            <a:xfrm>
              <a:off x="13704999" y="8850285"/>
              <a:ext cx="844966" cy="6507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21121" extrusionOk="0">
                  <a:moveTo>
                    <a:pt x="11042" y="0"/>
                  </a:moveTo>
                  <a:cubicBezTo>
                    <a:pt x="9051" y="14"/>
                    <a:pt x="7331" y="1598"/>
                    <a:pt x="5588" y="2779"/>
                  </a:cubicBezTo>
                  <a:cubicBezTo>
                    <a:pt x="3828" y="3971"/>
                    <a:pt x="1866" y="4918"/>
                    <a:pt x="799" y="7244"/>
                  </a:cubicBezTo>
                  <a:cubicBezTo>
                    <a:pt x="-1262" y="11739"/>
                    <a:pt x="876" y="17623"/>
                    <a:pt x="4808" y="19684"/>
                  </a:cubicBezTo>
                  <a:cubicBezTo>
                    <a:pt x="6507" y="20574"/>
                    <a:pt x="8344" y="20669"/>
                    <a:pt x="10150" y="20891"/>
                  </a:cubicBezTo>
                  <a:cubicBezTo>
                    <a:pt x="13642" y="21318"/>
                    <a:pt x="17560" y="21585"/>
                    <a:pt x="19227" y="17524"/>
                  </a:cubicBezTo>
                  <a:cubicBezTo>
                    <a:pt x="20338" y="14819"/>
                    <a:pt x="19685" y="11560"/>
                    <a:pt x="18667" y="8737"/>
                  </a:cubicBezTo>
                  <a:cubicBezTo>
                    <a:pt x="18002" y="6889"/>
                    <a:pt x="17204" y="5128"/>
                    <a:pt x="16192" y="3610"/>
                  </a:cubicBezTo>
                  <a:cubicBezTo>
                    <a:pt x="14827" y="1560"/>
                    <a:pt x="13050" y="-15"/>
                    <a:pt x="11042" y="0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7" name="3">
              <a:extLst>
                <a:ext uri="{FF2B5EF4-FFF2-40B4-BE49-F238E27FC236}">
                  <a16:creationId xmlns:a16="http://schemas.microsoft.com/office/drawing/2014/main" id="{9F6FE284-6BC9-18F6-1E7A-3B95A82B8F64}"/>
                </a:ext>
              </a:extLst>
            </p:cNvPr>
            <p:cNvSpPr txBox="1"/>
            <p:nvPr/>
          </p:nvSpPr>
          <p:spPr>
            <a:xfrm>
              <a:off x="13977771" y="8965272"/>
              <a:ext cx="318998" cy="56425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defRPr sz="3000">
                  <a:solidFill>
                    <a:srgbClr val="FFFFFF"/>
                  </a:solidFill>
                  <a:latin typeface="Lato Regular"/>
                  <a:ea typeface="Lato Regular"/>
                  <a:cs typeface="Lato Regular"/>
                  <a:sym typeface="Lato Regular"/>
                </a:defRPr>
              </a:lvl1pPr>
            </a:lstStyle>
            <a:p>
              <a:r>
                <a:rPr>
                  <a:latin typeface="Vazir" panose="020B0603030804020204" pitchFamily="34" charset="-78"/>
                  <a:cs typeface="Vazir" panose="020B0603030804020204" pitchFamily="34" charset="-78"/>
                </a:rPr>
                <a:t>3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7DA83E4F-696E-7ED2-A997-9A8265A923F6}"/>
              </a:ext>
            </a:extLst>
          </p:cNvPr>
          <p:cNvSpPr txBox="1"/>
          <p:nvPr/>
        </p:nvSpPr>
        <p:spPr>
          <a:xfrm>
            <a:off x="6364860" y="4017061"/>
            <a:ext cx="7069531" cy="1485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32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0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0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5171739-0CCA-DA9D-50E1-134527EE6B7D}"/>
              </a:ext>
            </a:extLst>
          </p:cNvPr>
          <p:cNvSpPr txBox="1"/>
          <p:nvPr/>
        </p:nvSpPr>
        <p:spPr>
          <a:xfrm>
            <a:off x="6364860" y="6185787"/>
            <a:ext cx="7069531" cy="1485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32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0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0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AB38E2-174A-4AA5-C5FA-27665FC441CC}"/>
              </a:ext>
            </a:extLst>
          </p:cNvPr>
          <p:cNvSpPr txBox="1"/>
          <p:nvPr/>
        </p:nvSpPr>
        <p:spPr>
          <a:xfrm>
            <a:off x="6382272" y="8354513"/>
            <a:ext cx="7069531" cy="1485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32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0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0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EDF673-9C21-89BA-7097-827B66ECBDB6}"/>
              </a:ext>
            </a:extLst>
          </p:cNvPr>
          <p:cNvSpPr txBox="1"/>
          <p:nvPr/>
        </p:nvSpPr>
        <p:spPr>
          <a:xfrm>
            <a:off x="19337566" y="5945230"/>
            <a:ext cx="4735977" cy="2254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3200" dirty="0">
                <a:solidFill>
                  <a:schemeClr val="bg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3200" dirty="0">
              <a:solidFill>
                <a:schemeClr val="bg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rtl="1">
              <a:lnSpc>
                <a:spcPct val="250000"/>
              </a:lnSpc>
            </a:pPr>
            <a:r>
              <a:rPr lang="fa-IR" sz="20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0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1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25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75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2" grpId="0" animBg="1"/>
      <p:bldP spid="1358" grpId="0" animBg="1"/>
      <p:bldP spid="8" grpId="0"/>
      <p:bldP spid="9" grpId="0"/>
      <p:bldP spid="10" grpId="0"/>
      <p:bldP spid="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28BE8E6A-C83E-A9C1-7992-1F03D192A734}"/>
              </a:ext>
            </a:extLst>
          </p:cNvPr>
          <p:cNvGrpSpPr/>
          <p:nvPr/>
        </p:nvGrpSpPr>
        <p:grpSpPr>
          <a:xfrm>
            <a:off x="738407" y="1727735"/>
            <a:ext cx="11780597" cy="10609266"/>
            <a:chOff x="738407" y="1727735"/>
            <a:chExt cx="11780597" cy="10609266"/>
          </a:xfrm>
        </p:grpSpPr>
        <p:sp>
          <p:nvSpPr>
            <p:cNvPr id="1371" name="Shape"/>
            <p:cNvSpPr/>
            <p:nvPr/>
          </p:nvSpPr>
          <p:spPr>
            <a:xfrm>
              <a:off x="738407" y="1727735"/>
              <a:ext cx="11780597" cy="106092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30" h="20793" extrusionOk="0">
                  <a:moveTo>
                    <a:pt x="15902" y="5"/>
                  </a:moveTo>
                  <a:cubicBezTo>
                    <a:pt x="15701" y="-10"/>
                    <a:pt x="15493" y="7"/>
                    <a:pt x="15282" y="58"/>
                  </a:cubicBezTo>
                  <a:cubicBezTo>
                    <a:pt x="13539" y="485"/>
                    <a:pt x="13193" y="2877"/>
                    <a:pt x="12644" y="4842"/>
                  </a:cubicBezTo>
                  <a:cubicBezTo>
                    <a:pt x="12309" y="6038"/>
                    <a:pt x="11736" y="7234"/>
                    <a:pt x="11093" y="8392"/>
                  </a:cubicBezTo>
                  <a:cubicBezTo>
                    <a:pt x="11936" y="7376"/>
                    <a:pt x="13055" y="6732"/>
                    <a:pt x="14219" y="6631"/>
                  </a:cubicBezTo>
                  <a:cubicBezTo>
                    <a:pt x="15331" y="6534"/>
                    <a:pt x="16574" y="6815"/>
                    <a:pt x="17444" y="6171"/>
                  </a:cubicBezTo>
                  <a:cubicBezTo>
                    <a:pt x="18156" y="5642"/>
                    <a:pt x="18436" y="4695"/>
                    <a:pt x="18431" y="3635"/>
                  </a:cubicBezTo>
                  <a:cubicBezTo>
                    <a:pt x="18422" y="1745"/>
                    <a:pt x="17310" y="108"/>
                    <a:pt x="15902" y="5"/>
                  </a:cubicBezTo>
                  <a:close/>
                  <a:moveTo>
                    <a:pt x="3963" y="1896"/>
                  </a:moveTo>
                  <a:cubicBezTo>
                    <a:pt x="3355" y="1886"/>
                    <a:pt x="2723" y="2119"/>
                    <a:pt x="2116" y="2510"/>
                  </a:cubicBezTo>
                  <a:cubicBezTo>
                    <a:pt x="138" y="3786"/>
                    <a:pt x="-694" y="6576"/>
                    <a:pt x="673" y="8334"/>
                  </a:cubicBezTo>
                  <a:cubicBezTo>
                    <a:pt x="2084" y="10149"/>
                    <a:pt x="4484" y="9160"/>
                    <a:pt x="6611" y="8662"/>
                  </a:cubicBezTo>
                  <a:cubicBezTo>
                    <a:pt x="7905" y="8359"/>
                    <a:pt x="9339" y="8338"/>
                    <a:pt x="10779" y="8423"/>
                  </a:cubicBezTo>
                  <a:cubicBezTo>
                    <a:pt x="9352" y="8019"/>
                    <a:pt x="8107" y="7070"/>
                    <a:pt x="7333" y="5750"/>
                  </a:cubicBezTo>
                  <a:cubicBezTo>
                    <a:pt x="6594" y="4489"/>
                    <a:pt x="6124" y="2850"/>
                    <a:pt x="5024" y="2198"/>
                  </a:cubicBezTo>
                  <a:cubicBezTo>
                    <a:pt x="4686" y="1997"/>
                    <a:pt x="4328" y="1903"/>
                    <a:pt x="3963" y="1896"/>
                  </a:cubicBezTo>
                  <a:close/>
                  <a:moveTo>
                    <a:pt x="10986" y="8724"/>
                  </a:moveTo>
                  <a:cubicBezTo>
                    <a:pt x="10530" y="10312"/>
                    <a:pt x="9607" y="11656"/>
                    <a:pt x="8393" y="12438"/>
                  </a:cubicBezTo>
                  <a:cubicBezTo>
                    <a:pt x="7232" y="13186"/>
                    <a:pt x="5760" y="13601"/>
                    <a:pt x="5109" y="14801"/>
                  </a:cubicBezTo>
                  <a:cubicBezTo>
                    <a:pt x="4574" y="15785"/>
                    <a:pt x="4695" y="16972"/>
                    <a:pt x="5176" y="18117"/>
                  </a:cubicBezTo>
                  <a:cubicBezTo>
                    <a:pt x="6156" y="20449"/>
                    <a:pt x="8547" y="21590"/>
                    <a:pt x="10188" y="20167"/>
                  </a:cubicBezTo>
                  <a:cubicBezTo>
                    <a:pt x="11883" y="18698"/>
                    <a:pt x="11186" y="15909"/>
                    <a:pt x="10899" y="13464"/>
                  </a:cubicBezTo>
                  <a:cubicBezTo>
                    <a:pt x="10725" y="11977"/>
                    <a:pt x="10809" y="10350"/>
                    <a:pt x="10986" y="8724"/>
                  </a:cubicBezTo>
                  <a:close/>
                  <a:moveTo>
                    <a:pt x="11341" y="8822"/>
                  </a:moveTo>
                  <a:cubicBezTo>
                    <a:pt x="12497" y="9527"/>
                    <a:pt x="13391" y="10657"/>
                    <a:pt x="13806" y="11991"/>
                  </a:cubicBezTo>
                  <a:cubicBezTo>
                    <a:pt x="14202" y="13266"/>
                    <a:pt x="14291" y="14799"/>
                    <a:pt x="15117" y="15638"/>
                  </a:cubicBezTo>
                  <a:cubicBezTo>
                    <a:pt x="15793" y="16325"/>
                    <a:pt x="16730" y="16391"/>
                    <a:pt x="17691" y="16091"/>
                  </a:cubicBezTo>
                  <a:cubicBezTo>
                    <a:pt x="19647" y="15481"/>
                    <a:pt x="20906" y="13275"/>
                    <a:pt x="20064" y="11415"/>
                  </a:cubicBezTo>
                  <a:cubicBezTo>
                    <a:pt x="19194" y="9494"/>
                    <a:pt x="16927" y="9752"/>
                    <a:pt x="14992" y="9654"/>
                  </a:cubicBezTo>
                  <a:cubicBezTo>
                    <a:pt x="13814" y="9594"/>
                    <a:pt x="12570" y="9254"/>
                    <a:pt x="11341" y="8822"/>
                  </a:cubicBezTo>
                  <a:close/>
                </a:path>
              </a:pathLst>
            </a:custGeom>
            <a:ln w="12700">
              <a:solidFill>
                <a:srgbClr val="808080">
                  <a:alpha val="42852"/>
                </a:srgbClr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/>
            </a:p>
          </p:txBody>
        </p:sp>
        <p:sp>
          <p:nvSpPr>
            <p:cNvPr id="1372" name="Shape"/>
            <p:cNvSpPr/>
            <p:nvPr/>
          </p:nvSpPr>
          <p:spPr>
            <a:xfrm rot="943363">
              <a:off x="1992602" y="3577345"/>
              <a:ext cx="5169170" cy="32187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0" h="19104" extrusionOk="0">
                  <a:moveTo>
                    <a:pt x="7477" y="139"/>
                  </a:moveTo>
                  <a:cubicBezTo>
                    <a:pt x="5603" y="-445"/>
                    <a:pt x="3831" y="861"/>
                    <a:pt x="2353" y="3076"/>
                  </a:cubicBezTo>
                  <a:cubicBezTo>
                    <a:pt x="-655" y="7585"/>
                    <a:pt x="-910" y="14808"/>
                    <a:pt x="2353" y="17931"/>
                  </a:cubicBezTo>
                  <a:cubicBezTo>
                    <a:pt x="5723" y="21155"/>
                    <a:pt x="9625" y="17003"/>
                    <a:pt x="13251" y="14218"/>
                  </a:cubicBezTo>
                  <a:cubicBezTo>
                    <a:pt x="15457" y="12523"/>
                    <a:pt x="18044" y="11390"/>
                    <a:pt x="20690" y="10503"/>
                  </a:cubicBezTo>
                  <a:cubicBezTo>
                    <a:pt x="17925" y="10626"/>
                    <a:pt x="15245" y="9324"/>
                    <a:pt x="13251" y="6789"/>
                  </a:cubicBezTo>
                  <a:cubicBezTo>
                    <a:pt x="11347" y="4367"/>
                    <a:pt x="9762" y="851"/>
                    <a:pt x="7477" y="139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73" name="Shape"/>
            <p:cNvSpPr/>
            <p:nvPr/>
          </p:nvSpPr>
          <p:spPr>
            <a:xfrm rot="8100000">
              <a:off x="6630738" y="3250286"/>
              <a:ext cx="4321577" cy="2691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0" h="19104" extrusionOk="0">
                  <a:moveTo>
                    <a:pt x="7477" y="139"/>
                  </a:moveTo>
                  <a:cubicBezTo>
                    <a:pt x="5603" y="-445"/>
                    <a:pt x="3831" y="861"/>
                    <a:pt x="2353" y="3076"/>
                  </a:cubicBezTo>
                  <a:cubicBezTo>
                    <a:pt x="-655" y="7586"/>
                    <a:pt x="-910" y="14808"/>
                    <a:pt x="2353" y="17931"/>
                  </a:cubicBezTo>
                  <a:cubicBezTo>
                    <a:pt x="5723" y="21155"/>
                    <a:pt x="9625" y="17003"/>
                    <a:pt x="13251" y="14218"/>
                  </a:cubicBezTo>
                  <a:cubicBezTo>
                    <a:pt x="15457" y="12523"/>
                    <a:pt x="18044" y="11390"/>
                    <a:pt x="20690" y="10503"/>
                  </a:cubicBezTo>
                  <a:cubicBezTo>
                    <a:pt x="17925" y="10626"/>
                    <a:pt x="15245" y="9324"/>
                    <a:pt x="13251" y="6789"/>
                  </a:cubicBezTo>
                  <a:cubicBezTo>
                    <a:pt x="11347" y="4367"/>
                    <a:pt x="9762" y="851"/>
                    <a:pt x="7477" y="139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74" name="Shape"/>
            <p:cNvSpPr/>
            <p:nvPr/>
          </p:nvSpPr>
          <p:spPr>
            <a:xfrm rot="12596780">
              <a:off x="6906243" y="6046019"/>
              <a:ext cx="4611068" cy="2871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0" h="19104" extrusionOk="0">
                  <a:moveTo>
                    <a:pt x="7477" y="139"/>
                  </a:moveTo>
                  <a:cubicBezTo>
                    <a:pt x="5603" y="-445"/>
                    <a:pt x="3831" y="861"/>
                    <a:pt x="2353" y="3076"/>
                  </a:cubicBezTo>
                  <a:cubicBezTo>
                    <a:pt x="-655" y="7585"/>
                    <a:pt x="-910" y="14808"/>
                    <a:pt x="2353" y="17931"/>
                  </a:cubicBezTo>
                  <a:cubicBezTo>
                    <a:pt x="5723" y="21155"/>
                    <a:pt x="9625" y="17003"/>
                    <a:pt x="13251" y="14218"/>
                  </a:cubicBezTo>
                  <a:cubicBezTo>
                    <a:pt x="15457" y="12523"/>
                    <a:pt x="18044" y="11390"/>
                    <a:pt x="20690" y="10503"/>
                  </a:cubicBezTo>
                  <a:cubicBezTo>
                    <a:pt x="17925" y="10626"/>
                    <a:pt x="15245" y="9324"/>
                    <a:pt x="13251" y="6789"/>
                  </a:cubicBezTo>
                  <a:cubicBezTo>
                    <a:pt x="11347" y="4367"/>
                    <a:pt x="9762" y="851"/>
                    <a:pt x="7477" y="139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75" name="Shape"/>
            <p:cNvSpPr/>
            <p:nvPr/>
          </p:nvSpPr>
          <p:spPr>
            <a:xfrm rot="17388506">
              <a:off x="3507422" y="6934306"/>
              <a:ext cx="5169169" cy="32187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0" h="19104" extrusionOk="0">
                  <a:moveTo>
                    <a:pt x="7477" y="139"/>
                  </a:moveTo>
                  <a:cubicBezTo>
                    <a:pt x="5603" y="-445"/>
                    <a:pt x="3831" y="861"/>
                    <a:pt x="2353" y="3076"/>
                  </a:cubicBezTo>
                  <a:cubicBezTo>
                    <a:pt x="-655" y="7585"/>
                    <a:pt x="-910" y="14808"/>
                    <a:pt x="2353" y="17931"/>
                  </a:cubicBezTo>
                  <a:cubicBezTo>
                    <a:pt x="5723" y="21155"/>
                    <a:pt x="9625" y="17003"/>
                    <a:pt x="13251" y="14218"/>
                  </a:cubicBezTo>
                  <a:cubicBezTo>
                    <a:pt x="15457" y="12523"/>
                    <a:pt x="18044" y="11390"/>
                    <a:pt x="20690" y="10503"/>
                  </a:cubicBezTo>
                  <a:cubicBezTo>
                    <a:pt x="17925" y="10626"/>
                    <a:pt x="15245" y="9324"/>
                    <a:pt x="13251" y="6789"/>
                  </a:cubicBezTo>
                  <a:cubicBezTo>
                    <a:pt x="11347" y="4367"/>
                    <a:pt x="9762" y="851"/>
                    <a:pt x="7477" y="139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92" name="Headphones"/>
            <p:cNvSpPr/>
            <p:nvPr/>
          </p:nvSpPr>
          <p:spPr>
            <a:xfrm>
              <a:off x="3172117" y="4537705"/>
              <a:ext cx="664373" cy="7039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6" h="21532" extrusionOk="0">
                  <a:moveTo>
                    <a:pt x="10761" y="0"/>
                  </a:moveTo>
                  <a:cubicBezTo>
                    <a:pt x="4815" y="14"/>
                    <a:pt x="0" y="4562"/>
                    <a:pt x="0" y="10172"/>
                  </a:cubicBezTo>
                  <a:cubicBezTo>
                    <a:pt x="0" y="10172"/>
                    <a:pt x="-27" y="14369"/>
                    <a:pt x="617" y="15259"/>
                  </a:cubicBezTo>
                  <a:cubicBezTo>
                    <a:pt x="1057" y="15867"/>
                    <a:pt x="1522" y="16227"/>
                    <a:pt x="1773" y="16394"/>
                  </a:cubicBezTo>
                  <a:lnTo>
                    <a:pt x="1728" y="16763"/>
                  </a:lnTo>
                  <a:cubicBezTo>
                    <a:pt x="1697" y="17023"/>
                    <a:pt x="1763" y="17285"/>
                    <a:pt x="1917" y="17503"/>
                  </a:cubicBezTo>
                  <a:lnTo>
                    <a:pt x="4175" y="20687"/>
                  </a:lnTo>
                  <a:cubicBezTo>
                    <a:pt x="4449" y="21073"/>
                    <a:pt x="4948" y="21256"/>
                    <a:pt x="5426" y="21146"/>
                  </a:cubicBezTo>
                  <a:lnTo>
                    <a:pt x="5686" y="21088"/>
                  </a:lnTo>
                  <a:cubicBezTo>
                    <a:pt x="5872" y="21417"/>
                    <a:pt x="6277" y="21600"/>
                    <a:pt x="6680" y="21508"/>
                  </a:cubicBezTo>
                  <a:lnTo>
                    <a:pt x="7777" y="21257"/>
                  </a:lnTo>
                  <a:cubicBezTo>
                    <a:pt x="8254" y="21149"/>
                    <a:pt x="8547" y="20695"/>
                    <a:pt x="8431" y="20245"/>
                  </a:cubicBezTo>
                  <a:lnTo>
                    <a:pt x="6191" y="11511"/>
                  </a:lnTo>
                  <a:cubicBezTo>
                    <a:pt x="6075" y="11061"/>
                    <a:pt x="5594" y="10785"/>
                    <a:pt x="5117" y="10894"/>
                  </a:cubicBezTo>
                  <a:lnTo>
                    <a:pt x="4020" y="11144"/>
                  </a:lnTo>
                  <a:cubicBezTo>
                    <a:pt x="3618" y="11236"/>
                    <a:pt x="3347" y="11572"/>
                    <a:pt x="3341" y="11945"/>
                  </a:cubicBezTo>
                  <a:lnTo>
                    <a:pt x="3080" y="12006"/>
                  </a:lnTo>
                  <a:cubicBezTo>
                    <a:pt x="2604" y="12115"/>
                    <a:pt x="2250" y="12493"/>
                    <a:pt x="2194" y="12953"/>
                  </a:cubicBezTo>
                  <a:lnTo>
                    <a:pt x="1999" y="14546"/>
                  </a:lnTo>
                  <a:cubicBezTo>
                    <a:pt x="1704" y="14355"/>
                    <a:pt x="1419" y="13987"/>
                    <a:pt x="1338" y="13531"/>
                  </a:cubicBezTo>
                  <a:cubicBezTo>
                    <a:pt x="1093" y="12161"/>
                    <a:pt x="1124" y="10179"/>
                    <a:pt x="1124" y="10179"/>
                  </a:cubicBezTo>
                  <a:cubicBezTo>
                    <a:pt x="1124" y="8464"/>
                    <a:pt x="1625" y="6859"/>
                    <a:pt x="2499" y="5489"/>
                  </a:cubicBezTo>
                  <a:cubicBezTo>
                    <a:pt x="2894" y="5535"/>
                    <a:pt x="3610" y="5477"/>
                    <a:pt x="4379" y="4724"/>
                  </a:cubicBezTo>
                  <a:cubicBezTo>
                    <a:pt x="5540" y="3586"/>
                    <a:pt x="7780" y="2347"/>
                    <a:pt x="10805" y="2347"/>
                  </a:cubicBezTo>
                  <a:cubicBezTo>
                    <a:pt x="13887" y="2347"/>
                    <a:pt x="16056" y="3586"/>
                    <a:pt x="17217" y="4724"/>
                  </a:cubicBezTo>
                  <a:cubicBezTo>
                    <a:pt x="17964" y="5455"/>
                    <a:pt x="18654" y="5531"/>
                    <a:pt x="19051" y="5492"/>
                  </a:cubicBezTo>
                  <a:cubicBezTo>
                    <a:pt x="19923" y="6862"/>
                    <a:pt x="20424" y="8465"/>
                    <a:pt x="20424" y="10179"/>
                  </a:cubicBezTo>
                  <a:cubicBezTo>
                    <a:pt x="20424" y="10179"/>
                    <a:pt x="20455" y="12161"/>
                    <a:pt x="20210" y="13531"/>
                  </a:cubicBezTo>
                  <a:cubicBezTo>
                    <a:pt x="20129" y="13987"/>
                    <a:pt x="19844" y="14355"/>
                    <a:pt x="19548" y="14546"/>
                  </a:cubicBezTo>
                  <a:lnTo>
                    <a:pt x="19354" y="12953"/>
                  </a:lnTo>
                  <a:cubicBezTo>
                    <a:pt x="19298" y="12493"/>
                    <a:pt x="18944" y="12115"/>
                    <a:pt x="18468" y="12006"/>
                  </a:cubicBezTo>
                  <a:lnTo>
                    <a:pt x="18205" y="11945"/>
                  </a:lnTo>
                  <a:cubicBezTo>
                    <a:pt x="18199" y="11572"/>
                    <a:pt x="17930" y="11236"/>
                    <a:pt x="17528" y="11144"/>
                  </a:cubicBezTo>
                  <a:lnTo>
                    <a:pt x="16429" y="10894"/>
                  </a:lnTo>
                  <a:cubicBezTo>
                    <a:pt x="15952" y="10785"/>
                    <a:pt x="15472" y="11061"/>
                    <a:pt x="15357" y="11511"/>
                  </a:cubicBezTo>
                  <a:lnTo>
                    <a:pt x="13115" y="20245"/>
                  </a:lnTo>
                  <a:cubicBezTo>
                    <a:pt x="12999" y="20695"/>
                    <a:pt x="13294" y="21149"/>
                    <a:pt x="13771" y="21257"/>
                  </a:cubicBezTo>
                  <a:lnTo>
                    <a:pt x="14868" y="21508"/>
                  </a:lnTo>
                  <a:cubicBezTo>
                    <a:pt x="15271" y="21600"/>
                    <a:pt x="15674" y="21417"/>
                    <a:pt x="15860" y="21088"/>
                  </a:cubicBezTo>
                  <a:lnTo>
                    <a:pt x="16122" y="21146"/>
                  </a:lnTo>
                  <a:cubicBezTo>
                    <a:pt x="16600" y="21256"/>
                    <a:pt x="17099" y="21073"/>
                    <a:pt x="17372" y="20687"/>
                  </a:cubicBezTo>
                  <a:lnTo>
                    <a:pt x="19629" y="17503"/>
                  </a:lnTo>
                  <a:cubicBezTo>
                    <a:pt x="19783" y="17285"/>
                    <a:pt x="19851" y="17023"/>
                    <a:pt x="19819" y="16763"/>
                  </a:cubicBezTo>
                  <a:lnTo>
                    <a:pt x="19773" y="16394"/>
                  </a:lnTo>
                  <a:cubicBezTo>
                    <a:pt x="20024" y="16227"/>
                    <a:pt x="20489" y="15867"/>
                    <a:pt x="20929" y="15259"/>
                  </a:cubicBezTo>
                  <a:cubicBezTo>
                    <a:pt x="21573" y="14369"/>
                    <a:pt x="21546" y="10172"/>
                    <a:pt x="21546" y="10172"/>
                  </a:cubicBezTo>
                  <a:cubicBezTo>
                    <a:pt x="21546" y="4562"/>
                    <a:pt x="16731" y="13"/>
                    <a:pt x="10785" y="0"/>
                  </a:cubicBezTo>
                  <a:cubicBezTo>
                    <a:pt x="10781" y="0"/>
                    <a:pt x="10777" y="0"/>
                    <a:pt x="10773" y="0"/>
                  </a:cubicBezTo>
                  <a:cubicBezTo>
                    <a:pt x="10769" y="0"/>
                    <a:pt x="10765" y="0"/>
                    <a:pt x="10761" y="0"/>
                  </a:cubicBezTo>
                  <a:close/>
                </a:path>
              </a:pathLst>
            </a:custGeom>
            <a:solidFill>
              <a:srgbClr val="F7F7F7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93" name="Ring"/>
            <p:cNvSpPr/>
            <p:nvPr/>
          </p:nvSpPr>
          <p:spPr>
            <a:xfrm>
              <a:off x="9030977" y="3352656"/>
              <a:ext cx="732338" cy="9118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798" y="0"/>
                  </a:moveTo>
                  <a:lnTo>
                    <a:pt x="6808" y="1438"/>
                  </a:lnTo>
                  <a:lnTo>
                    <a:pt x="9476" y="4318"/>
                  </a:lnTo>
                  <a:cubicBezTo>
                    <a:pt x="4143" y="4844"/>
                    <a:pt x="0" y="8503"/>
                    <a:pt x="0" y="12926"/>
                  </a:cubicBezTo>
                  <a:cubicBezTo>
                    <a:pt x="0" y="17709"/>
                    <a:pt x="4844" y="21600"/>
                    <a:pt x="10800" y="21600"/>
                  </a:cubicBezTo>
                  <a:cubicBezTo>
                    <a:pt x="16756" y="21600"/>
                    <a:pt x="21600" y="17709"/>
                    <a:pt x="21600" y="12926"/>
                  </a:cubicBezTo>
                  <a:cubicBezTo>
                    <a:pt x="21600" y="8503"/>
                    <a:pt x="17457" y="4844"/>
                    <a:pt x="12124" y="4318"/>
                  </a:cubicBezTo>
                  <a:lnTo>
                    <a:pt x="14792" y="1438"/>
                  </a:lnTo>
                  <a:lnTo>
                    <a:pt x="12802" y="0"/>
                  </a:lnTo>
                  <a:lnTo>
                    <a:pt x="10842" y="0"/>
                  </a:lnTo>
                  <a:lnTo>
                    <a:pt x="10039" y="0"/>
                  </a:lnTo>
                  <a:lnTo>
                    <a:pt x="8798" y="0"/>
                  </a:lnTo>
                  <a:close/>
                  <a:moveTo>
                    <a:pt x="10800" y="6259"/>
                  </a:moveTo>
                  <a:cubicBezTo>
                    <a:pt x="15377" y="6259"/>
                    <a:pt x="19100" y="9250"/>
                    <a:pt x="19100" y="12926"/>
                  </a:cubicBezTo>
                  <a:cubicBezTo>
                    <a:pt x="19100" y="16602"/>
                    <a:pt x="15377" y="19592"/>
                    <a:pt x="10800" y="19592"/>
                  </a:cubicBezTo>
                  <a:cubicBezTo>
                    <a:pt x="6223" y="19592"/>
                    <a:pt x="2500" y="16602"/>
                    <a:pt x="2500" y="12926"/>
                  </a:cubicBezTo>
                  <a:cubicBezTo>
                    <a:pt x="2500" y="9250"/>
                    <a:pt x="6223" y="6259"/>
                    <a:pt x="10800" y="6259"/>
                  </a:cubicBezTo>
                  <a:close/>
                </a:path>
              </a:pathLst>
            </a:custGeom>
            <a:solidFill>
              <a:srgbClr val="F7F7F7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94" name="Umbrella"/>
            <p:cNvSpPr/>
            <p:nvPr/>
          </p:nvSpPr>
          <p:spPr>
            <a:xfrm>
              <a:off x="9662643" y="7563570"/>
              <a:ext cx="770478" cy="6507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7" h="21596" extrusionOk="0">
                  <a:moveTo>
                    <a:pt x="10609" y="0"/>
                  </a:moveTo>
                  <a:cubicBezTo>
                    <a:pt x="10434" y="-2"/>
                    <a:pt x="10261" y="1"/>
                    <a:pt x="10091" y="8"/>
                  </a:cubicBezTo>
                  <a:cubicBezTo>
                    <a:pt x="5074" y="233"/>
                    <a:pt x="2259" y="4715"/>
                    <a:pt x="2259" y="4715"/>
                  </a:cubicBezTo>
                  <a:cubicBezTo>
                    <a:pt x="-125" y="8626"/>
                    <a:pt x="1" y="11402"/>
                    <a:pt x="1" y="11402"/>
                  </a:cubicBezTo>
                  <a:cubicBezTo>
                    <a:pt x="1" y="11402"/>
                    <a:pt x="1146" y="10124"/>
                    <a:pt x="3644" y="10160"/>
                  </a:cubicBezTo>
                  <a:cubicBezTo>
                    <a:pt x="3644" y="10160"/>
                    <a:pt x="5446" y="10310"/>
                    <a:pt x="7076" y="11690"/>
                  </a:cubicBezTo>
                  <a:cubicBezTo>
                    <a:pt x="7076" y="11690"/>
                    <a:pt x="8248" y="10319"/>
                    <a:pt x="10161" y="10130"/>
                  </a:cubicBezTo>
                  <a:lnTo>
                    <a:pt x="10073" y="19052"/>
                  </a:lnTo>
                  <a:cubicBezTo>
                    <a:pt x="10068" y="19546"/>
                    <a:pt x="9966" y="19907"/>
                    <a:pt x="9773" y="20125"/>
                  </a:cubicBezTo>
                  <a:cubicBezTo>
                    <a:pt x="9539" y="20389"/>
                    <a:pt x="9210" y="20393"/>
                    <a:pt x="9161" y="20393"/>
                  </a:cubicBezTo>
                  <a:cubicBezTo>
                    <a:pt x="9156" y="20393"/>
                    <a:pt x="9156" y="20393"/>
                    <a:pt x="9156" y="20393"/>
                  </a:cubicBezTo>
                  <a:lnTo>
                    <a:pt x="9124" y="20391"/>
                  </a:lnTo>
                  <a:cubicBezTo>
                    <a:pt x="8774" y="20386"/>
                    <a:pt x="8516" y="20276"/>
                    <a:pt x="8361" y="20065"/>
                  </a:cubicBezTo>
                  <a:cubicBezTo>
                    <a:pt x="8093" y="19702"/>
                    <a:pt x="8141" y="19108"/>
                    <a:pt x="8143" y="19088"/>
                  </a:cubicBezTo>
                  <a:cubicBezTo>
                    <a:pt x="8176" y="18760"/>
                    <a:pt x="7982" y="18463"/>
                    <a:pt x="7708" y="18421"/>
                  </a:cubicBezTo>
                  <a:cubicBezTo>
                    <a:pt x="7434" y="18380"/>
                    <a:pt x="7184" y="18613"/>
                    <a:pt x="7149" y="18942"/>
                  </a:cubicBezTo>
                  <a:cubicBezTo>
                    <a:pt x="7137" y="19057"/>
                    <a:pt x="7047" y="20084"/>
                    <a:pt x="7602" y="20850"/>
                  </a:cubicBezTo>
                  <a:cubicBezTo>
                    <a:pt x="7951" y="21331"/>
                    <a:pt x="8455" y="21581"/>
                    <a:pt x="9099" y="21593"/>
                  </a:cubicBezTo>
                  <a:cubicBezTo>
                    <a:pt x="9112" y="21594"/>
                    <a:pt x="9130" y="21595"/>
                    <a:pt x="9151" y="21595"/>
                  </a:cubicBezTo>
                  <a:cubicBezTo>
                    <a:pt x="9362" y="21598"/>
                    <a:pt x="9957" y="21554"/>
                    <a:pt x="10444" y="21018"/>
                  </a:cubicBezTo>
                  <a:cubicBezTo>
                    <a:pt x="10853" y="20568"/>
                    <a:pt x="11064" y="19911"/>
                    <a:pt x="11073" y="19066"/>
                  </a:cubicBezTo>
                  <a:lnTo>
                    <a:pt x="11163" y="10144"/>
                  </a:lnTo>
                  <a:cubicBezTo>
                    <a:pt x="13071" y="10388"/>
                    <a:pt x="14214" y="11792"/>
                    <a:pt x="14214" y="11792"/>
                  </a:cubicBezTo>
                  <a:cubicBezTo>
                    <a:pt x="15871" y="10459"/>
                    <a:pt x="17677" y="10361"/>
                    <a:pt x="17677" y="10361"/>
                  </a:cubicBezTo>
                  <a:cubicBezTo>
                    <a:pt x="20174" y="10397"/>
                    <a:pt x="21294" y="11708"/>
                    <a:pt x="21294" y="11708"/>
                  </a:cubicBezTo>
                  <a:cubicBezTo>
                    <a:pt x="21294" y="11708"/>
                    <a:pt x="21475" y="8935"/>
                    <a:pt x="19169" y="4956"/>
                  </a:cubicBezTo>
                  <a:cubicBezTo>
                    <a:pt x="19169" y="4956"/>
                    <a:pt x="16257" y="81"/>
                    <a:pt x="10916" y="4"/>
                  </a:cubicBezTo>
                  <a:lnTo>
                    <a:pt x="10609" y="0"/>
                  </a:lnTo>
                  <a:close/>
                </a:path>
              </a:pathLst>
            </a:custGeom>
            <a:solidFill>
              <a:srgbClr val="F7F7F7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95" name="Grocery Basket"/>
            <p:cNvSpPr/>
            <p:nvPr/>
          </p:nvSpPr>
          <p:spPr>
            <a:xfrm>
              <a:off x="5549313" y="9319014"/>
              <a:ext cx="778437" cy="7039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166" y="0"/>
                  </a:moveTo>
                  <a:cubicBezTo>
                    <a:pt x="9869" y="0"/>
                    <a:pt x="9626" y="267"/>
                    <a:pt x="9626" y="596"/>
                  </a:cubicBezTo>
                  <a:lnTo>
                    <a:pt x="9626" y="7384"/>
                  </a:lnTo>
                  <a:lnTo>
                    <a:pt x="451" y="7384"/>
                  </a:lnTo>
                  <a:lnTo>
                    <a:pt x="451" y="7395"/>
                  </a:lnTo>
                  <a:cubicBezTo>
                    <a:pt x="198" y="7444"/>
                    <a:pt x="0" y="7689"/>
                    <a:pt x="0" y="7988"/>
                  </a:cubicBezTo>
                  <a:lnTo>
                    <a:pt x="0" y="9284"/>
                  </a:lnTo>
                  <a:cubicBezTo>
                    <a:pt x="0" y="9613"/>
                    <a:pt x="243" y="9882"/>
                    <a:pt x="541" y="9882"/>
                  </a:cubicBezTo>
                  <a:lnTo>
                    <a:pt x="1388" y="9882"/>
                  </a:lnTo>
                  <a:lnTo>
                    <a:pt x="3995" y="21600"/>
                  </a:lnTo>
                  <a:lnTo>
                    <a:pt x="17605" y="21600"/>
                  </a:lnTo>
                  <a:lnTo>
                    <a:pt x="20212" y="9882"/>
                  </a:lnTo>
                  <a:lnTo>
                    <a:pt x="21059" y="9882"/>
                  </a:lnTo>
                  <a:cubicBezTo>
                    <a:pt x="21357" y="9882"/>
                    <a:pt x="21600" y="9613"/>
                    <a:pt x="21600" y="9284"/>
                  </a:cubicBezTo>
                  <a:lnTo>
                    <a:pt x="21600" y="7988"/>
                  </a:lnTo>
                  <a:cubicBezTo>
                    <a:pt x="21600" y="7695"/>
                    <a:pt x="21402" y="7444"/>
                    <a:pt x="21149" y="7395"/>
                  </a:cubicBezTo>
                  <a:lnTo>
                    <a:pt x="21149" y="7384"/>
                  </a:lnTo>
                  <a:lnTo>
                    <a:pt x="11980" y="7384"/>
                  </a:lnTo>
                  <a:lnTo>
                    <a:pt x="11980" y="596"/>
                  </a:lnTo>
                  <a:cubicBezTo>
                    <a:pt x="11980" y="267"/>
                    <a:pt x="11736" y="0"/>
                    <a:pt x="11439" y="0"/>
                  </a:cubicBezTo>
                  <a:lnTo>
                    <a:pt x="10166" y="0"/>
                  </a:lnTo>
                  <a:close/>
                  <a:moveTo>
                    <a:pt x="5836" y="11649"/>
                  </a:moveTo>
                  <a:lnTo>
                    <a:pt x="7118" y="11649"/>
                  </a:lnTo>
                  <a:lnTo>
                    <a:pt x="7118" y="19199"/>
                  </a:lnTo>
                  <a:lnTo>
                    <a:pt x="5836" y="19199"/>
                  </a:lnTo>
                  <a:lnTo>
                    <a:pt x="5836" y="11649"/>
                  </a:lnTo>
                  <a:close/>
                  <a:moveTo>
                    <a:pt x="8716" y="11649"/>
                  </a:moveTo>
                  <a:lnTo>
                    <a:pt x="10001" y="11649"/>
                  </a:lnTo>
                  <a:lnTo>
                    <a:pt x="10001" y="19199"/>
                  </a:lnTo>
                  <a:lnTo>
                    <a:pt x="8716" y="19199"/>
                  </a:lnTo>
                  <a:lnTo>
                    <a:pt x="8716" y="11649"/>
                  </a:lnTo>
                  <a:close/>
                  <a:moveTo>
                    <a:pt x="11604" y="11649"/>
                  </a:moveTo>
                  <a:lnTo>
                    <a:pt x="12889" y="11649"/>
                  </a:lnTo>
                  <a:lnTo>
                    <a:pt x="12889" y="19199"/>
                  </a:lnTo>
                  <a:lnTo>
                    <a:pt x="11604" y="19199"/>
                  </a:lnTo>
                  <a:lnTo>
                    <a:pt x="11604" y="11649"/>
                  </a:lnTo>
                  <a:close/>
                  <a:moveTo>
                    <a:pt x="14482" y="11649"/>
                  </a:moveTo>
                  <a:lnTo>
                    <a:pt x="15764" y="11649"/>
                  </a:lnTo>
                  <a:lnTo>
                    <a:pt x="15764" y="19199"/>
                  </a:lnTo>
                  <a:lnTo>
                    <a:pt x="14482" y="19199"/>
                  </a:lnTo>
                  <a:lnTo>
                    <a:pt x="14482" y="11649"/>
                  </a:lnTo>
                  <a:close/>
                </a:path>
              </a:pathLst>
            </a:custGeom>
            <a:solidFill>
              <a:srgbClr val="F7F7F7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F4F93C04-C2B9-BF41-69C0-A3D02DC3FA35}"/>
              </a:ext>
            </a:extLst>
          </p:cNvPr>
          <p:cNvGrpSpPr/>
          <p:nvPr/>
        </p:nvGrpSpPr>
        <p:grpSpPr>
          <a:xfrm>
            <a:off x="14366336" y="3601767"/>
            <a:ext cx="8193811" cy="1485022"/>
            <a:chOff x="14366336" y="3601767"/>
            <a:chExt cx="8193811" cy="1485022"/>
          </a:xfrm>
        </p:grpSpPr>
        <p:sp>
          <p:nvSpPr>
            <p:cNvPr id="2" name="Shape">
              <a:extLst>
                <a:ext uri="{FF2B5EF4-FFF2-40B4-BE49-F238E27FC236}">
                  <a16:creationId xmlns:a16="http://schemas.microsoft.com/office/drawing/2014/main" id="{4DFBC1E0-A529-4255-8E11-5BA0B95EDFFE}"/>
                </a:ext>
              </a:extLst>
            </p:cNvPr>
            <p:cNvSpPr/>
            <p:nvPr/>
          </p:nvSpPr>
          <p:spPr>
            <a:xfrm>
              <a:off x="21697769" y="4081939"/>
              <a:ext cx="862378" cy="703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25" h="21473" extrusionOk="0">
                  <a:moveTo>
                    <a:pt x="12874" y="3"/>
                  </a:moveTo>
                  <a:cubicBezTo>
                    <a:pt x="12087" y="30"/>
                    <a:pt x="11288" y="211"/>
                    <a:pt x="10503" y="562"/>
                  </a:cubicBezTo>
                  <a:cubicBezTo>
                    <a:pt x="8791" y="1328"/>
                    <a:pt x="7390" y="2883"/>
                    <a:pt x="5828" y="4055"/>
                  </a:cubicBezTo>
                  <a:cubicBezTo>
                    <a:pt x="3594" y="5733"/>
                    <a:pt x="858" y="6977"/>
                    <a:pt x="165" y="10187"/>
                  </a:cubicBezTo>
                  <a:cubicBezTo>
                    <a:pt x="-769" y="14507"/>
                    <a:pt x="2420" y="18049"/>
                    <a:pt x="5989" y="19891"/>
                  </a:cubicBezTo>
                  <a:cubicBezTo>
                    <a:pt x="7631" y="20738"/>
                    <a:pt x="9337" y="21461"/>
                    <a:pt x="11110" y="21472"/>
                  </a:cubicBezTo>
                  <a:cubicBezTo>
                    <a:pt x="13170" y="21485"/>
                    <a:pt x="15162" y="20549"/>
                    <a:pt x="16760" y="18882"/>
                  </a:cubicBezTo>
                  <a:cubicBezTo>
                    <a:pt x="17863" y="17730"/>
                    <a:pt x="18730" y="16282"/>
                    <a:pt x="19372" y="14735"/>
                  </a:cubicBezTo>
                  <a:cubicBezTo>
                    <a:pt x="20340" y="12401"/>
                    <a:pt x="20831" y="9733"/>
                    <a:pt x="20319" y="7086"/>
                  </a:cubicBezTo>
                  <a:cubicBezTo>
                    <a:pt x="19464" y="2665"/>
                    <a:pt x="16283" y="-115"/>
                    <a:pt x="12874" y="3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5" name="1">
              <a:extLst>
                <a:ext uri="{FF2B5EF4-FFF2-40B4-BE49-F238E27FC236}">
                  <a16:creationId xmlns:a16="http://schemas.microsoft.com/office/drawing/2014/main" id="{6D2409E7-88AD-9DAC-0942-FC72D8A0284F}"/>
                </a:ext>
              </a:extLst>
            </p:cNvPr>
            <p:cNvSpPr txBox="1"/>
            <p:nvPr/>
          </p:nvSpPr>
          <p:spPr>
            <a:xfrm>
              <a:off x="21979247" y="4223511"/>
              <a:ext cx="318998" cy="56425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defRPr sz="3000">
                  <a:solidFill>
                    <a:srgbClr val="FFFFFF"/>
                  </a:solidFill>
                  <a:latin typeface="Lato Regular"/>
                  <a:ea typeface="Lato Regular"/>
                  <a:cs typeface="Lato Regular"/>
                  <a:sym typeface="Lato Regular"/>
                </a:defRPr>
              </a:lvl1pPr>
            </a:lstStyle>
            <a:p>
              <a:r>
                <a:rPr>
                  <a:latin typeface="Vazir" panose="020B0603030804020204" pitchFamily="34" charset="-78"/>
                  <a:cs typeface="Vazir" panose="020B0603030804020204" pitchFamily="34" charset="-78"/>
                </a:rPr>
                <a:t>1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31BC09D-8807-5D89-09EB-5FC0D7B6D569}"/>
                </a:ext>
              </a:extLst>
            </p:cNvPr>
            <p:cNvSpPr txBox="1"/>
            <p:nvPr/>
          </p:nvSpPr>
          <p:spPr>
            <a:xfrm>
              <a:off x="14366336" y="3601767"/>
              <a:ext cx="7069531" cy="1485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3200" dirty="0">
                  <a:solidFill>
                    <a:schemeClr val="tx1"/>
                  </a:solidFill>
                  <a:latin typeface="Yekan Bakh Fat" panose="01000504000000020004" pitchFamily="2" charset="-78"/>
                  <a:ea typeface="Yekan Bakh Fat" panose="01000504000000020004" pitchFamily="2" charset="-78"/>
                  <a:cs typeface="Yekan Bakh Fat" panose="01000504000000020004" pitchFamily="2" charset="-78"/>
                </a:rPr>
                <a:t>تیتر عنوان را بنویسید</a:t>
              </a:r>
              <a:endParaRPr lang="en-US" sz="3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endParaRPr>
            </a:p>
            <a:p>
              <a:pPr algn="justLow" rtl="1">
                <a:lnSpc>
                  <a:spcPct val="250000"/>
                </a:lnSpc>
              </a:pPr>
              <a:r>
                <a:rPr lang="fa-IR" sz="2000" dirty="0">
                  <a:solidFill>
                    <a:schemeClr val="tx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20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7F24606-83DF-1871-BE05-698668F9C0B2}"/>
              </a:ext>
            </a:extLst>
          </p:cNvPr>
          <p:cNvGrpSpPr/>
          <p:nvPr/>
        </p:nvGrpSpPr>
        <p:grpSpPr>
          <a:xfrm>
            <a:off x="14366336" y="5770493"/>
            <a:ext cx="8185105" cy="1485022"/>
            <a:chOff x="14366336" y="5770493"/>
            <a:chExt cx="8185105" cy="1485022"/>
          </a:xfrm>
        </p:grpSpPr>
        <p:sp>
          <p:nvSpPr>
            <p:cNvPr id="3" name="Shape">
              <a:extLst>
                <a:ext uri="{FF2B5EF4-FFF2-40B4-BE49-F238E27FC236}">
                  <a16:creationId xmlns:a16="http://schemas.microsoft.com/office/drawing/2014/main" id="{762EB040-0007-6BAD-3D29-3A3D505FA7B0}"/>
                </a:ext>
              </a:extLst>
            </p:cNvPr>
            <p:cNvSpPr/>
            <p:nvPr/>
          </p:nvSpPr>
          <p:spPr>
            <a:xfrm>
              <a:off x="21706475" y="6177439"/>
              <a:ext cx="844966" cy="703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9" h="20607" extrusionOk="0">
                  <a:moveTo>
                    <a:pt x="15286" y="4"/>
                  </a:moveTo>
                  <a:cubicBezTo>
                    <a:pt x="13006" y="-87"/>
                    <a:pt x="10728" y="1486"/>
                    <a:pt x="8410" y="2234"/>
                  </a:cubicBezTo>
                  <a:cubicBezTo>
                    <a:pt x="6417" y="2877"/>
                    <a:pt x="4203" y="2943"/>
                    <a:pt x="2646" y="4596"/>
                  </a:cubicBezTo>
                  <a:cubicBezTo>
                    <a:pt x="1471" y="5843"/>
                    <a:pt x="973" y="7681"/>
                    <a:pt x="575" y="9434"/>
                  </a:cubicBezTo>
                  <a:cubicBezTo>
                    <a:pt x="-3" y="11984"/>
                    <a:pt x="-414" y="14747"/>
                    <a:pt x="712" y="17091"/>
                  </a:cubicBezTo>
                  <a:cubicBezTo>
                    <a:pt x="2836" y="21513"/>
                    <a:pt x="7825" y="20640"/>
                    <a:pt x="12207" y="20314"/>
                  </a:cubicBezTo>
                  <a:cubicBezTo>
                    <a:pt x="14012" y="20179"/>
                    <a:pt x="15914" y="20240"/>
                    <a:pt x="17416" y="19015"/>
                  </a:cubicBezTo>
                  <a:cubicBezTo>
                    <a:pt x="18980" y="17740"/>
                    <a:pt x="19636" y="15487"/>
                    <a:pt x="20093" y="13280"/>
                  </a:cubicBezTo>
                  <a:cubicBezTo>
                    <a:pt x="21186" y="8012"/>
                    <a:pt x="20737" y="2071"/>
                    <a:pt x="16866" y="367"/>
                  </a:cubicBezTo>
                  <a:cubicBezTo>
                    <a:pt x="16340" y="135"/>
                    <a:pt x="15812" y="25"/>
                    <a:pt x="15286" y="4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6" name="2">
              <a:extLst>
                <a:ext uri="{FF2B5EF4-FFF2-40B4-BE49-F238E27FC236}">
                  <a16:creationId xmlns:a16="http://schemas.microsoft.com/office/drawing/2014/main" id="{E115B287-954A-B59C-33F4-B62B5A1AB579}"/>
                </a:ext>
              </a:extLst>
            </p:cNvPr>
            <p:cNvSpPr txBox="1"/>
            <p:nvPr/>
          </p:nvSpPr>
          <p:spPr>
            <a:xfrm>
              <a:off x="21979247" y="6319011"/>
              <a:ext cx="318998" cy="56425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defRPr sz="3000">
                  <a:solidFill>
                    <a:srgbClr val="FFFFFF"/>
                  </a:solidFill>
                  <a:latin typeface="Lato Regular"/>
                  <a:ea typeface="Lato Regular"/>
                  <a:cs typeface="Lato Regular"/>
                  <a:sym typeface="Lato Regular"/>
                </a:defRPr>
              </a:lvl1pPr>
            </a:lstStyle>
            <a:p>
              <a:r>
                <a:rPr dirty="0">
                  <a:latin typeface="Vazir" panose="020B0603030804020204" pitchFamily="34" charset="-78"/>
                  <a:cs typeface="Vazir" panose="020B0603030804020204" pitchFamily="34" charset="-78"/>
                </a:rPr>
                <a:t>2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7904CE5-3EDE-798C-0BB1-ECFA0B5AE44D}"/>
                </a:ext>
              </a:extLst>
            </p:cNvPr>
            <p:cNvSpPr txBox="1"/>
            <p:nvPr/>
          </p:nvSpPr>
          <p:spPr>
            <a:xfrm>
              <a:off x="14366336" y="5770493"/>
              <a:ext cx="7069531" cy="1485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3200" dirty="0">
                  <a:solidFill>
                    <a:schemeClr val="tx1"/>
                  </a:solidFill>
                  <a:latin typeface="Yekan Bakh Fat" panose="01000504000000020004" pitchFamily="2" charset="-78"/>
                  <a:ea typeface="Yekan Bakh Fat" panose="01000504000000020004" pitchFamily="2" charset="-78"/>
                  <a:cs typeface="Yekan Bakh Fat" panose="01000504000000020004" pitchFamily="2" charset="-78"/>
                </a:rPr>
                <a:t>تیتر عنوان را بنویسید</a:t>
              </a:r>
              <a:endParaRPr lang="en-US" sz="3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endParaRPr>
            </a:p>
            <a:p>
              <a:pPr algn="justLow" rtl="1">
                <a:lnSpc>
                  <a:spcPct val="250000"/>
                </a:lnSpc>
              </a:pPr>
              <a:r>
                <a:rPr lang="fa-IR" sz="2000" dirty="0">
                  <a:solidFill>
                    <a:schemeClr val="tx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20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53F7045-9834-2BCA-F11B-635139942557}"/>
              </a:ext>
            </a:extLst>
          </p:cNvPr>
          <p:cNvGrpSpPr/>
          <p:nvPr/>
        </p:nvGrpSpPr>
        <p:grpSpPr>
          <a:xfrm>
            <a:off x="14383748" y="7939219"/>
            <a:ext cx="8167693" cy="1485022"/>
            <a:chOff x="14383748" y="7939219"/>
            <a:chExt cx="8167693" cy="1485022"/>
          </a:xfrm>
        </p:grpSpPr>
        <p:sp>
          <p:nvSpPr>
            <p:cNvPr id="4" name="Shape">
              <a:extLst>
                <a:ext uri="{FF2B5EF4-FFF2-40B4-BE49-F238E27FC236}">
                  <a16:creationId xmlns:a16="http://schemas.microsoft.com/office/drawing/2014/main" id="{0CF833A3-B0E7-0B18-484D-CE8DA99C902F}"/>
                </a:ext>
              </a:extLst>
            </p:cNvPr>
            <p:cNvSpPr/>
            <p:nvPr/>
          </p:nvSpPr>
          <p:spPr>
            <a:xfrm>
              <a:off x="21706475" y="8434991"/>
              <a:ext cx="844966" cy="6507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06" h="21121" extrusionOk="0">
                  <a:moveTo>
                    <a:pt x="11042" y="0"/>
                  </a:moveTo>
                  <a:cubicBezTo>
                    <a:pt x="9051" y="14"/>
                    <a:pt x="7331" y="1598"/>
                    <a:pt x="5588" y="2779"/>
                  </a:cubicBezTo>
                  <a:cubicBezTo>
                    <a:pt x="3828" y="3971"/>
                    <a:pt x="1866" y="4918"/>
                    <a:pt x="799" y="7244"/>
                  </a:cubicBezTo>
                  <a:cubicBezTo>
                    <a:pt x="-1262" y="11739"/>
                    <a:pt x="876" y="17623"/>
                    <a:pt x="4808" y="19684"/>
                  </a:cubicBezTo>
                  <a:cubicBezTo>
                    <a:pt x="6507" y="20574"/>
                    <a:pt x="8344" y="20669"/>
                    <a:pt x="10150" y="20891"/>
                  </a:cubicBezTo>
                  <a:cubicBezTo>
                    <a:pt x="13642" y="21318"/>
                    <a:pt x="17560" y="21585"/>
                    <a:pt x="19227" y="17524"/>
                  </a:cubicBezTo>
                  <a:cubicBezTo>
                    <a:pt x="20338" y="14819"/>
                    <a:pt x="19685" y="11560"/>
                    <a:pt x="18667" y="8737"/>
                  </a:cubicBezTo>
                  <a:cubicBezTo>
                    <a:pt x="18002" y="6889"/>
                    <a:pt x="17204" y="5128"/>
                    <a:pt x="16192" y="3610"/>
                  </a:cubicBezTo>
                  <a:cubicBezTo>
                    <a:pt x="14827" y="1560"/>
                    <a:pt x="13050" y="-15"/>
                    <a:pt x="11042" y="0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7" name="3">
              <a:extLst>
                <a:ext uri="{FF2B5EF4-FFF2-40B4-BE49-F238E27FC236}">
                  <a16:creationId xmlns:a16="http://schemas.microsoft.com/office/drawing/2014/main" id="{B0F889EB-0AEE-18BB-FB6A-FCFA4C849A0B}"/>
                </a:ext>
              </a:extLst>
            </p:cNvPr>
            <p:cNvSpPr txBox="1"/>
            <p:nvPr/>
          </p:nvSpPr>
          <p:spPr>
            <a:xfrm>
              <a:off x="21979247" y="8549978"/>
              <a:ext cx="318998" cy="56425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defRPr sz="3000">
                  <a:solidFill>
                    <a:srgbClr val="FFFFFF"/>
                  </a:solidFill>
                  <a:latin typeface="Lato Regular"/>
                  <a:ea typeface="Lato Regular"/>
                  <a:cs typeface="Lato Regular"/>
                  <a:sym typeface="Lato Regular"/>
                </a:defRPr>
              </a:lvl1pPr>
            </a:lstStyle>
            <a:p>
              <a:r>
                <a:rPr>
                  <a:latin typeface="Vazir" panose="020B0603030804020204" pitchFamily="34" charset="-78"/>
                  <a:cs typeface="Vazir" panose="020B0603030804020204" pitchFamily="34" charset="-78"/>
                </a:rPr>
                <a:t>3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0435975-1344-DC40-9B2B-2198F47242A8}"/>
                </a:ext>
              </a:extLst>
            </p:cNvPr>
            <p:cNvSpPr txBox="1"/>
            <p:nvPr/>
          </p:nvSpPr>
          <p:spPr>
            <a:xfrm>
              <a:off x="14383748" y="7939219"/>
              <a:ext cx="7069531" cy="1485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3200" dirty="0">
                  <a:solidFill>
                    <a:schemeClr val="tx1"/>
                  </a:solidFill>
                  <a:latin typeface="Yekan Bakh Fat" panose="01000504000000020004" pitchFamily="2" charset="-78"/>
                  <a:ea typeface="Yekan Bakh Fat" panose="01000504000000020004" pitchFamily="2" charset="-78"/>
                  <a:cs typeface="Yekan Bakh Fat" panose="01000504000000020004" pitchFamily="2" charset="-78"/>
                </a:rPr>
                <a:t>تیتر عنوان را بنویسید</a:t>
              </a:r>
              <a:endParaRPr lang="en-US" sz="3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endParaRPr>
            </a:p>
            <a:p>
              <a:pPr algn="justLow" rtl="1">
                <a:lnSpc>
                  <a:spcPct val="250000"/>
                </a:lnSpc>
              </a:pPr>
              <a:r>
                <a:rPr lang="fa-IR" sz="2000" dirty="0">
                  <a:solidFill>
                    <a:schemeClr val="tx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20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57567A2-4AB1-4ACE-5FFB-862BDE72E334}"/>
              </a:ext>
            </a:extLst>
          </p:cNvPr>
          <p:cNvGrpSpPr/>
          <p:nvPr/>
        </p:nvGrpSpPr>
        <p:grpSpPr>
          <a:xfrm>
            <a:off x="14383748" y="9895001"/>
            <a:ext cx="8185105" cy="1485022"/>
            <a:chOff x="14383748" y="9895001"/>
            <a:chExt cx="8185105" cy="1485022"/>
          </a:xfrm>
        </p:grpSpPr>
        <p:sp>
          <p:nvSpPr>
            <p:cNvPr id="11" name="Shape">
              <a:extLst>
                <a:ext uri="{FF2B5EF4-FFF2-40B4-BE49-F238E27FC236}">
                  <a16:creationId xmlns:a16="http://schemas.microsoft.com/office/drawing/2014/main" id="{50A3A631-7812-D53B-722D-75B0C4098BB9}"/>
                </a:ext>
              </a:extLst>
            </p:cNvPr>
            <p:cNvSpPr/>
            <p:nvPr/>
          </p:nvSpPr>
          <p:spPr>
            <a:xfrm>
              <a:off x="21723887" y="10301947"/>
              <a:ext cx="844966" cy="703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9" h="20607" extrusionOk="0">
                  <a:moveTo>
                    <a:pt x="15286" y="4"/>
                  </a:moveTo>
                  <a:cubicBezTo>
                    <a:pt x="13006" y="-87"/>
                    <a:pt x="10728" y="1486"/>
                    <a:pt x="8410" y="2234"/>
                  </a:cubicBezTo>
                  <a:cubicBezTo>
                    <a:pt x="6417" y="2877"/>
                    <a:pt x="4203" y="2943"/>
                    <a:pt x="2646" y="4596"/>
                  </a:cubicBezTo>
                  <a:cubicBezTo>
                    <a:pt x="1471" y="5843"/>
                    <a:pt x="973" y="7681"/>
                    <a:pt x="575" y="9434"/>
                  </a:cubicBezTo>
                  <a:cubicBezTo>
                    <a:pt x="-3" y="11984"/>
                    <a:pt x="-414" y="14747"/>
                    <a:pt x="712" y="17091"/>
                  </a:cubicBezTo>
                  <a:cubicBezTo>
                    <a:pt x="2836" y="21513"/>
                    <a:pt x="7825" y="20640"/>
                    <a:pt x="12207" y="20314"/>
                  </a:cubicBezTo>
                  <a:cubicBezTo>
                    <a:pt x="14012" y="20179"/>
                    <a:pt x="15914" y="20240"/>
                    <a:pt x="17416" y="19015"/>
                  </a:cubicBezTo>
                  <a:cubicBezTo>
                    <a:pt x="18980" y="17740"/>
                    <a:pt x="19636" y="15487"/>
                    <a:pt x="20093" y="13280"/>
                  </a:cubicBezTo>
                  <a:cubicBezTo>
                    <a:pt x="21186" y="8012"/>
                    <a:pt x="20737" y="2071"/>
                    <a:pt x="16866" y="367"/>
                  </a:cubicBezTo>
                  <a:cubicBezTo>
                    <a:pt x="16340" y="135"/>
                    <a:pt x="15812" y="25"/>
                    <a:pt x="15286" y="4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13" name="2">
              <a:extLst>
                <a:ext uri="{FF2B5EF4-FFF2-40B4-BE49-F238E27FC236}">
                  <a16:creationId xmlns:a16="http://schemas.microsoft.com/office/drawing/2014/main" id="{8797CDC5-0403-2E00-6D89-1D5622BA42D3}"/>
                </a:ext>
              </a:extLst>
            </p:cNvPr>
            <p:cNvSpPr txBox="1"/>
            <p:nvPr/>
          </p:nvSpPr>
          <p:spPr>
            <a:xfrm>
              <a:off x="21996659" y="10443519"/>
              <a:ext cx="318998" cy="56425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defRPr sz="3000">
                  <a:solidFill>
                    <a:srgbClr val="FFFFFF"/>
                  </a:solidFill>
                  <a:latin typeface="Lato Regular"/>
                  <a:ea typeface="Lato Regular"/>
                  <a:cs typeface="Lato Regular"/>
                  <a:sym typeface="Lato Regular"/>
                </a:defRPr>
              </a:lvl1pPr>
            </a:lstStyle>
            <a:p>
              <a:r>
                <a:rPr lang="en-US" dirty="0">
                  <a:latin typeface="Vazir" panose="020B0603030804020204" pitchFamily="34" charset="-78"/>
                  <a:cs typeface="Vazir" panose="020B0603030804020204" pitchFamily="34" charset="-78"/>
                </a:rPr>
                <a:t>4</a:t>
              </a:r>
              <a:endParaRPr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8C83624-B758-A3DE-9910-AF744EA35782}"/>
                </a:ext>
              </a:extLst>
            </p:cNvPr>
            <p:cNvSpPr txBox="1"/>
            <p:nvPr/>
          </p:nvSpPr>
          <p:spPr>
            <a:xfrm>
              <a:off x="14383748" y="9895001"/>
              <a:ext cx="7069531" cy="1485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3200" dirty="0">
                  <a:solidFill>
                    <a:schemeClr val="tx1"/>
                  </a:solidFill>
                  <a:latin typeface="Yekan Bakh Fat" panose="01000504000000020004" pitchFamily="2" charset="-78"/>
                  <a:ea typeface="Yekan Bakh Fat" panose="01000504000000020004" pitchFamily="2" charset="-78"/>
                  <a:cs typeface="Yekan Bakh Fat" panose="01000504000000020004" pitchFamily="2" charset="-78"/>
                </a:rPr>
                <a:t>تیتر عنوان را بنویسید</a:t>
              </a:r>
              <a:endParaRPr lang="en-US" sz="3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endParaRPr>
            </a:p>
            <a:p>
              <a:pPr algn="justLow" rtl="1">
                <a:lnSpc>
                  <a:spcPct val="250000"/>
                </a:lnSpc>
              </a:pPr>
              <a:r>
                <a:rPr lang="fa-IR" sz="2000" dirty="0">
                  <a:solidFill>
                    <a:schemeClr val="tx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sz="20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8935F3F9-57C7-35BC-5054-0B51DB8773E6}"/>
              </a:ext>
            </a:extLst>
          </p:cNvPr>
          <p:cNvSpPr txBox="1"/>
          <p:nvPr/>
        </p:nvSpPr>
        <p:spPr>
          <a:xfrm>
            <a:off x="16282032" y="578658"/>
            <a:ext cx="7295216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5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54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p14="http://schemas.microsoft.com/office/powerpoint/2010/main" Requires="p14">
      <p:transition spd="med" advClick="1" p14:dur="1000">
        <p:wipe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62AEEBC9-120A-A227-B570-C7F1B8EF2866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1406" name="Shape"/>
          <p:cNvSpPr/>
          <p:nvPr/>
        </p:nvSpPr>
        <p:spPr>
          <a:xfrm>
            <a:off x="6988075" y="1730134"/>
            <a:ext cx="348234" cy="2842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25" h="21473" extrusionOk="0">
                <a:moveTo>
                  <a:pt x="12874" y="3"/>
                </a:moveTo>
                <a:cubicBezTo>
                  <a:pt x="12087" y="30"/>
                  <a:pt x="11288" y="211"/>
                  <a:pt x="10503" y="562"/>
                </a:cubicBezTo>
                <a:cubicBezTo>
                  <a:pt x="8791" y="1328"/>
                  <a:pt x="7390" y="2883"/>
                  <a:pt x="5828" y="4055"/>
                </a:cubicBezTo>
                <a:cubicBezTo>
                  <a:pt x="3594" y="5733"/>
                  <a:pt x="858" y="6977"/>
                  <a:pt x="165" y="10187"/>
                </a:cubicBezTo>
                <a:cubicBezTo>
                  <a:pt x="-769" y="14507"/>
                  <a:pt x="2420" y="18049"/>
                  <a:pt x="5989" y="19891"/>
                </a:cubicBezTo>
                <a:cubicBezTo>
                  <a:pt x="7631" y="20738"/>
                  <a:pt x="9337" y="21461"/>
                  <a:pt x="11110" y="21472"/>
                </a:cubicBezTo>
                <a:cubicBezTo>
                  <a:pt x="13170" y="21485"/>
                  <a:pt x="15162" y="20549"/>
                  <a:pt x="16760" y="18882"/>
                </a:cubicBezTo>
                <a:cubicBezTo>
                  <a:pt x="17863" y="17730"/>
                  <a:pt x="18730" y="16282"/>
                  <a:pt x="19372" y="14735"/>
                </a:cubicBezTo>
                <a:cubicBezTo>
                  <a:pt x="20340" y="12401"/>
                  <a:pt x="20831" y="9733"/>
                  <a:pt x="20319" y="7086"/>
                </a:cubicBezTo>
                <a:cubicBezTo>
                  <a:pt x="19464" y="2665"/>
                  <a:pt x="16283" y="-115"/>
                  <a:pt x="12874" y="3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07" name="Shape"/>
          <p:cNvSpPr/>
          <p:nvPr/>
        </p:nvSpPr>
        <p:spPr>
          <a:xfrm>
            <a:off x="8211197" y="4825655"/>
            <a:ext cx="348235" cy="2901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09" h="20607" extrusionOk="0">
                <a:moveTo>
                  <a:pt x="15286" y="4"/>
                </a:moveTo>
                <a:cubicBezTo>
                  <a:pt x="13006" y="-87"/>
                  <a:pt x="10728" y="1486"/>
                  <a:pt x="8410" y="2234"/>
                </a:cubicBezTo>
                <a:cubicBezTo>
                  <a:pt x="6417" y="2877"/>
                  <a:pt x="4203" y="2943"/>
                  <a:pt x="2646" y="4596"/>
                </a:cubicBezTo>
                <a:cubicBezTo>
                  <a:pt x="1471" y="5843"/>
                  <a:pt x="973" y="7681"/>
                  <a:pt x="575" y="9434"/>
                </a:cubicBezTo>
                <a:cubicBezTo>
                  <a:pt x="-3" y="11984"/>
                  <a:pt x="-414" y="14747"/>
                  <a:pt x="712" y="17091"/>
                </a:cubicBezTo>
                <a:cubicBezTo>
                  <a:pt x="2836" y="21513"/>
                  <a:pt x="7825" y="20640"/>
                  <a:pt x="12207" y="20314"/>
                </a:cubicBezTo>
                <a:cubicBezTo>
                  <a:pt x="14012" y="20179"/>
                  <a:pt x="15914" y="20240"/>
                  <a:pt x="17416" y="19015"/>
                </a:cubicBezTo>
                <a:cubicBezTo>
                  <a:pt x="18980" y="17740"/>
                  <a:pt x="19636" y="15487"/>
                  <a:pt x="20093" y="13280"/>
                </a:cubicBezTo>
                <a:cubicBezTo>
                  <a:pt x="21186" y="8012"/>
                  <a:pt x="20737" y="2071"/>
                  <a:pt x="16866" y="367"/>
                </a:cubicBezTo>
                <a:cubicBezTo>
                  <a:pt x="16340" y="135"/>
                  <a:pt x="15812" y="25"/>
                  <a:pt x="15286" y="4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08" name="Shape"/>
          <p:cNvSpPr/>
          <p:nvPr/>
        </p:nvSpPr>
        <p:spPr>
          <a:xfrm>
            <a:off x="9673901" y="7569765"/>
            <a:ext cx="376686" cy="2901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6" h="21121" extrusionOk="0">
                <a:moveTo>
                  <a:pt x="11042" y="0"/>
                </a:moveTo>
                <a:cubicBezTo>
                  <a:pt x="9051" y="14"/>
                  <a:pt x="7331" y="1598"/>
                  <a:pt x="5588" y="2779"/>
                </a:cubicBezTo>
                <a:cubicBezTo>
                  <a:pt x="3828" y="3971"/>
                  <a:pt x="1866" y="4918"/>
                  <a:pt x="799" y="7244"/>
                </a:cubicBezTo>
                <a:cubicBezTo>
                  <a:pt x="-1262" y="11739"/>
                  <a:pt x="876" y="17623"/>
                  <a:pt x="4808" y="19684"/>
                </a:cubicBezTo>
                <a:cubicBezTo>
                  <a:pt x="6507" y="20574"/>
                  <a:pt x="8344" y="20669"/>
                  <a:pt x="10150" y="20891"/>
                </a:cubicBezTo>
                <a:cubicBezTo>
                  <a:pt x="13642" y="21318"/>
                  <a:pt x="17560" y="21585"/>
                  <a:pt x="19227" y="17524"/>
                </a:cubicBezTo>
                <a:cubicBezTo>
                  <a:pt x="20338" y="14819"/>
                  <a:pt x="19685" y="11560"/>
                  <a:pt x="18667" y="8737"/>
                </a:cubicBezTo>
                <a:cubicBezTo>
                  <a:pt x="18002" y="6889"/>
                  <a:pt x="17204" y="5128"/>
                  <a:pt x="16192" y="3610"/>
                </a:cubicBezTo>
                <a:cubicBezTo>
                  <a:pt x="14827" y="1560"/>
                  <a:pt x="13050" y="-15"/>
                  <a:pt x="11042" y="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09" name="Shape"/>
          <p:cNvSpPr/>
          <p:nvPr/>
        </p:nvSpPr>
        <p:spPr>
          <a:xfrm>
            <a:off x="13285294" y="10343705"/>
            <a:ext cx="348235" cy="3336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34" h="20314" extrusionOk="0">
                <a:moveTo>
                  <a:pt x="9182" y="0"/>
                </a:moveTo>
                <a:cubicBezTo>
                  <a:pt x="7952" y="7"/>
                  <a:pt x="6745" y="173"/>
                  <a:pt x="5579" y="604"/>
                </a:cubicBezTo>
                <a:cubicBezTo>
                  <a:pt x="1733" y="2026"/>
                  <a:pt x="-687" y="5983"/>
                  <a:pt x="174" y="10011"/>
                </a:cubicBezTo>
                <a:cubicBezTo>
                  <a:pt x="583" y="11926"/>
                  <a:pt x="1737" y="13532"/>
                  <a:pt x="2936" y="15057"/>
                </a:cubicBezTo>
                <a:cubicBezTo>
                  <a:pt x="4477" y="17017"/>
                  <a:pt x="6176" y="18940"/>
                  <a:pt x="8492" y="19797"/>
                </a:cubicBezTo>
                <a:cubicBezTo>
                  <a:pt x="13346" y="21593"/>
                  <a:pt x="18579" y="18529"/>
                  <a:pt x="20213" y="13368"/>
                </a:cubicBezTo>
                <a:cubicBezTo>
                  <a:pt x="20913" y="11156"/>
                  <a:pt x="20854" y="8837"/>
                  <a:pt x="20353" y="6623"/>
                </a:cubicBezTo>
                <a:cubicBezTo>
                  <a:pt x="19999" y="5059"/>
                  <a:pt x="19405" y="3475"/>
                  <a:pt x="18211" y="2354"/>
                </a:cubicBezTo>
                <a:cubicBezTo>
                  <a:pt x="16780" y="1011"/>
                  <a:pt x="14806" y="603"/>
                  <a:pt x="12886" y="317"/>
                </a:cubicBezTo>
                <a:cubicBezTo>
                  <a:pt x="11660" y="135"/>
                  <a:pt x="10412" y="-7"/>
                  <a:pt x="9182" y="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39CD9F-3283-B453-C1B1-0365FC5B297B}"/>
              </a:ext>
            </a:extLst>
          </p:cNvPr>
          <p:cNvSpPr txBox="1"/>
          <p:nvPr/>
        </p:nvSpPr>
        <p:spPr>
          <a:xfrm>
            <a:off x="8335889" y="843008"/>
            <a:ext cx="10052480" cy="1931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4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2DB4AB4-7BFF-8D5B-3E2C-96E445BF18F3}"/>
              </a:ext>
            </a:extLst>
          </p:cNvPr>
          <p:cNvSpPr txBox="1"/>
          <p:nvPr/>
        </p:nvSpPr>
        <p:spPr>
          <a:xfrm>
            <a:off x="9236434" y="3942614"/>
            <a:ext cx="10052480" cy="1931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4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456F3D-557C-F72D-CFB6-008C6B175351}"/>
              </a:ext>
            </a:extLst>
          </p:cNvPr>
          <p:cNvSpPr txBox="1"/>
          <p:nvPr/>
        </p:nvSpPr>
        <p:spPr>
          <a:xfrm>
            <a:off x="10843562" y="6594410"/>
            <a:ext cx="10052480" cy="1931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4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E1025F-DD64-9009-0AC0-0F2FC3D8ABB9}"/>
              </a:ext>
            </a:extLst>
          </p:cNvPr>
          <p:cNvSpPr txBox="1"/>
          <p:nvPr/>
        </p:nvSpPr>
        <p:spPr>
          <a:xfrm>
            <a:off x="14466951" y="9567372"/>
            <a:ext cx="8351486" cy="1931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4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28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p14="http://schemas.microsoft.com/office/powerpoint/2010/main" Requires="p14">
      <p:transition spd="med" advClick="1" p14:dur="1000">
        <p:wipe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4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4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6" grpId="0" animBg="1"/>
      <p:bldP spid="1407" grpId="0" animBg="1"/>
      <p:bldP spid="1408" grpId="0" animBg="1"/>
      <p:bldP spid="1409" grpId="0" animBg="1"/>
      <p:bldP spid="2" grpId="0"/>
      <p:bldP spid="3" grpId="0"/>
      <p:bldP spid="5" grpId="0"/>
      <p:bldP spid="6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29820025-5E5A-1BFD-156F-8C5C79B2A215}"/>
              </a:ext>
            </a:extLst>
          </p:cNvPr>
          <p:cNvPicPr>
            <a:picLocks noGrp="1" noChangeAspect="1"/>
          </p:cNvPicPr>
          <p:nvPr>
            <p:ph type="pic" sz="half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33DDBAC5-4163-2D6E-78A2-4F76263197B4}"/>
              </a:ext>
            </a:extLst>
          </p:cNvPr>
          <p:cNvPicPr>
            <a:picLocks noGrp="1" noChangeAspect="1"/>
          </p:cNvPicPr>
          <p:nvPr>
            <p:ph type="pic" sz="half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CDA38C4-CCEB-5D55-AA82-64B9B4852B0A}"/>
              </a:ext>
            </a:extLst>
          </p:cNvPr>
          <p:cNvSpPr txBox="1"/>
          <p:nvPr/>
        </p:nvSpPr>
        <p:spPr>
          <a:xfrm>
            <a:off x="5849724" y="334593"/>
            <a:ext cx="8331406" cy="3931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48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وارد نمایید</a:t>
            </a:r>
          </a:p>
          <a:p>
            <a:pPr algn="justLow" rtl="1">
              <a:lnSpc>
                <a:spcPct val="250000"/>
              </a:lnSpc>
            </a:pP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F55E739-E790-135E-FAA0-D546D22F9050}"/>
              </a:ext>
            </a:extLst>
          </p:cNvPr>
          <p:cNvSpPr txBox="1"/>
          <p:nvPr/>
        </p:nvSpPr>
        <p:spPr>
          <a:xfrm>
            <a:off x="10015427" y="8420689"/>
            <a:ext cx="8331406" cy="39318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48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وارد نمایید</a:t>
            </a:r>
          </a:p>
          <a:p>
            <a:pPr algn="justLow" rtl="1">
              <a:lnSpc>
                <a:spcPct val="250000"/>
              </a:lnSpc>
            </a:pP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p14="http://schemas.microsoft.com/office/powerpoint/2010/main" Requires="p14">
      <p:transition spd="med" advClick="1" p14:dur="1000">
        <p:wipe dir="l"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16E83071-7786-3FD5-0959-66783E4D6281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Shape">
            <a:extLst>
              <a:ext uri="{FF2B5EF4-FFF2-40B4-BE49-F238E27FC236}">
                <a16:creationId xmlns:a16="http://schemas.microsoft.com/office/drawing/2014/main" id="{0E996E5C-80A1-0847-7401-A193DE7400E9}"/>
              </a:ext>
            </a:extLst>
          </p:cNvPr>
          <p:cNvSpPr/>
          <p:nvPr/>
        </p:nvSpPr>
        <p:spPr>
          <a:xfrm>
            <a:off x="21212292" y="3680883"/>
            <a:ext cx="862378" cy="7039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25" h="21473" extrusionOk="0">
                <a:moveTo>
                  <a:pt x="12874" y="3"/>
                </a:moveTo>
                <a:cubicBezTo>
                  <a:pt x="12087" y="30"/>
                  <a:pt x="11288" y="211"/>
                  <a:pt x="10503" y="562"/>
                </a:cubicBezTo>
                <a:cubicBezTo>
                  <a:pt x="8791" y="1328"/>
                  <a:pt x="7390" y="2883"/>
                  <a:pt x="5828" y="4055"/>
                </a:cubicBezTo>
                <a:cubicBezTo>
                  <a:pt x="3594" y="5733"/>
                  <a:pt x="858" y="6977"/>
                  <a:pt x="165" y="10187"/>
                </a:cubicBezTo>
                <a:cubicBezTo>
                  <a:pt x="-769" y="14507"/>
                  <a:pt x="2420" y="18049"/>
                  <a:pt x="5989" y="19891"/>
                </a:cubicBezTo>
                <a:cubicBezTo>
                  <a:pt x="7631" y="20738"/>
                  <a:pt x="9337" y="21461"/>
                  <a:pt x="11110" y="21472"/>
                </a:cubicBezTo>
                <a:cubicBezTo>
                  <a:pt x="13170" y="21485"/>
                  <a:pt x="15162" y="20549"/>
                  <a:pt x="16760" y="18882"/>
                </a:cubicBezTo>
                <a:cubicBezTo>
                  <a:pt x="17863" y="17730"/>
                  <a:pt x="18730" y="16282"/>
                  <a:pt x="19372" y="14735"/>
                </a:cubicBezTo>
                <a:cubicBezTo>
                  <a:pt x="20340" y="12401"/>
                  <a:pt x="20831" y="9733"/>
                  <a:pt x="20319" y="7086"/>
                </a:cubicBezTo>
                <a:cubicBezTo>
                  <a:pt x="19464" y="2665"/>
                  <a:pt x="16283" y="-115"/>
                  <a:pt x="12874" y="3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ED2DB79D-AE79-B112-29C5-5B4CF6DF6F8E}"/>
              </a:ext>
            </a:extLst>
          </p:cNvPr>
          <p:cNvSpPr/>
          <p:nvPr/>
        </p:nvSpPr>
        <p:spPr>
          <a:xfrm>
            <a:off x="10746517" y="3607657"/>
            <a:ext cx="844966" cy="7039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09" h="20607" extrusionOk="0">
                <a:moveTo>
                  <a:pt x="15286" y="4"/>
                </a:moveTo>
                <a:cubicBezTo>
                  <a:pt x="13006" y="-87"/>
                  <a:pt x="10728" y="1486"/>
                  <a:pt x="8410" y="2234"/>
                </a:cubicBezTo>
                <a:cubicBezTo>
                  <a:pt x="6417" y="2877"/>
                  <a:pt x="4203" y="2943"/>
                  <a:pt x="2646" y="4596"/>
                </a:cubicBezTo>
                <a:cubicBezTo>
                  <a:pt x="1471" y="5843"/>
                  <a:pt x="973" y="7681"/>
                  <a:pt x="575" y="9434"/>
                </a:cubicBezTo>
                <a:cubicBezTo>
                  <a:pt x="-3" y="11984"/>
                  <a:pt x="-414" y="14747"/>
                  <a:pt x="712" y="17091"/>
                </a:cubicBezTo>
                <a:cubicBezTo>
                  <a:pt x="2836" y="21513"/>
                  <a:pt x="7825" y="20640"/>
                  <a:pt x="12207" y="20314"/>
                </a:cubicBezTo>
                <a:cubicBezTo>
                  <a:pt x="14012" y="20179"/>
                  <a:pt x="15914" y="20240"/>
                  <a:pt x="17416" y="19015"/>
                </a:cubicBezTo>
                <a:cubicBezTo>
                  <a:pt x="18980" y="17740"/>
                  <a:pt x="19636" y="15487"/>
                  <a:pt x="20093" y="13280"/>
                </a:cubicBezTo>
                <a:cubicBezTo>
                  <a:pt x="21186" y="8012"/>
                  <a:pt x="20737" y="2071"/>
                  <a:pt x="16866" y="367"/>
                </a:cubicBezTo>
                <a:cubicBezTo>
                  <a:pt x="16340" y="135"/>
                  <a:pt x="15812" y="25"/>
                  <a:pt x="15286" y="4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" name="1">
            <a:extLst>
              <a:ext uri="{FF2B5EF4-FFF2-40B4-BE49-F238E27FC236}">
                <a16:creationId xmlns:a16="http://schemas.microsoft.com/office/drawing/2014/main" id="{3490A924-B446-A972-9245-8B0ED0D3C3AC}"/>
              </a:ext>
            </a:extLst>
          </p:cNvPr>
          <p:cNvSpPr txBox="1"/>
          <p:nvPr/>
        </p:nvSpPr>
        <p:spPr>
          <a:xfrm>
            <a:off x="21493770" y="3822455"/>
            <a:ext cx="318998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000"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latin typeface="Vazir" panose="020B0603030804020204" pitchFamily="34" charset="-78"/>
                <a:cs typeface="Vazir" panose="020B0603030804020204" pitchFamily="34" charset="-78"/>
              </a:rPr>
              <a:t>1</a:t>
            </a:r>
          </a:p>
        </p:txBody>
      </p:sp>
      <p:sp>
        <p:nvSpPr>
          <p:cNvPr id="8" name="2">
            <a:extLst>
              <a:ext uri="{FF2B5EF4-FFF2-40B4-BE49-F238E27FC236}">
                <a16:creationId xmlns:a16="http://schemas.microsoft.com/office/drawing/2014/main" id="{1214F36D-F458-CFDF-974A-DBDFB6BB8C41}"/>
              </a:ext>
            </a:extLst>
          </p:cNvPr>
          <p:cNvSpPr txBox="1"/>
          <p:nvPr/>
        </p:nvSpPr>
        <p:spPr>
          <a:xfrm>
            <a:off x="11019289" y="3749229"/>
            <a:ext cx="318998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000"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latin typeface="Vazir" panose="020B0603030804020204" pitchFamily="34" charset="-78"/>
                <a:cs typeface="Vazir" panose="020B0603030804020204" pitchFamily="34" charset="-78"/>
              </a:rPr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CCE2A3-CB8A-5796-BB8B-ED8AE10FFBCE}"/>
              </a:ext>
            </a:extLst>
          </p:cNvPr>
          <p:cNvSpPr txBox="1"/>
          <p:nvPr/>
        </p:nvSpPr>
        <p:spPr>
          <a:xfrm>
            <a:off x="13880859" y="3200711"/>
            <a:ext cx="7069531" cy="1485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32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0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0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60857C5-93ED-6250-8BF7-F3BD91732270}"/>
              </a:ext>
            </a:extLst>
          </p:cNvPr>
          <p:cNvSpPr txBox="1"/>
          <p:nvPr/>
        </p:nvSpPr>
        <p:spPr>
          <a:xfrm>
            <a:off x="3406378" y="3200711"/>
            <a:ext cx="7069531" cy="1485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32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0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0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88EBE7D-967B-D406-DC95-40F7962EAAA7}"/>
              </a:ext>
            </a:extLst>
          </p:cNvPr>
          <p:cNvSpPr txBox="1"/>
          <p:nvPr/>
        </p:nvSpPr>
        <p:spPr>
          <a:xfrm>
            <a:off x="13835802" y="262841"/>
            <a:ext cx="10146416" cy="1477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6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6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p14="http://schemas.microsoft.com/office/powerpoint/2010/main" Requires="p14">
      <p:transition spd="med" advClick="1" p14:dur="1000">
        <p:wipe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2" name="Group"/>
          <p:cNvGrpSpPr/>
          <p:nvPr/>
        </p:nvGrpSpPr>
        <p:grpSpPr>
          <a:xfrm>
            <a:off x="-976455" y="-374052"/>
            <a:ext cx="18911082" cy="15700236"/>
            <a:chOff x="0" y="-1"/>
            <a:chExt cx="18911081" cy="15700235"/>
          </a:xfrm>
        </p:grpSpPr>
        <p:sp>
          <p:nvSpPr>
            <p:cNvPr id="1430" name="Shape"/>
            <p:cNvSpPr/>
            <p:nvPr/>
          </p:nvSpPr>
          <p:spPr>
            <a:xfrm rot="10800000" flipH="1">
              <a:off x="331952" y="4688773"/>
              <a:ext cx="7611840" cy="63228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63" h="21287" extrusionOk="0">
                  <a:moveTo>
                    <a:pt x="812" y="14215"/>
                  </a:moveTo>
                  <a:cubicBezTo>
                    <a:pt x="-1628" y="9916"/>
                    <a:pt x="1770" y="4353"/>
                    <a:pt x="6494" y="1751"/>
                  </a:cubicBezTo>
                  <a:cubicBezTo>
                    <a:pt x="8296" y="758"/>
                    <a:pt x="10166" y="-182"/>
                    <a:pt x="12115" y="30"/>
                  </a:cubicBezTo>
                  <a:cubicBezTo>
                    <a:pt x="14192" y="256"/>
                    <a:pt x="16053" y="1735"/>
                    <a:pt x="17359" y="3888"/>
                  </a:cubicBezTo>
                  <a:cubicBezTo>
                    <a:pt x="19533" y="7471"/>
                    <a:pt x="19972" y="12380"/>
                    <a:pt x="18508" y="16549"/>
                  </a:cubicBezTo>
                  <a:cubicBezTo>
                    <a:pt x="17555" y="19264"/>
                    <a:pt x="15760" y="21418"/>
                    <a:pt x="13560" y="21280"/>
                  </a:cubicBezTo>
                  <a:cubicBezTo>
                    <a:pt x="11379" y="21144"/>
                    <a:pt x="9796" y="18655"/>
                    <a:pt x="7780" y="17595"/>
                  </a:cubicBezTo>
                  <a:cubicBezTo>
                    <a:pt x="5417" y="16352"/>
                    <a:pt x="2383" y="16983"/>
                    <a:pt x="812" y="14215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grpSp>
          <p:nvGrpSpPr>
            <p:cNvPr id="1441" name="Group"/>
            <p:cNvGrpSpPr/>
            <p:nvPr/>
          </p:nvGrpSpPr>
          <p:grpSpPr>
            <a:xfrm>
              <a:off x="-1" y="-2"/>
              <a:ext cx="18911083" cy="15700236"/>
              <a:chOff x="0" y="-1"/>
              <a:chExt cx="18911081" cy="15700235"/>
            </a:xfrm>
          </p:grpSpPr>
          <p:sp>
            <p:nvSpPr>
              <p:cNvPr id="1431" name="Shape"/>
              <p:cNvSpPr/>
              <p:nvPr/>
            </p:nvSpPr>
            <p:spPr>
              <a:xfrm rot="10800000" flipH="1">
                <a:off x="40152" y="4458889"/>
                <a:ext cx="8165233" cy="67825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63" h="21287" extrusionOk="0">
                    <a:moveTo>
                      <a:pt x="812" y="14215"/>
                    </a:moveTo>
                    <a:cubicBezTo>
                      <a:pt x="-1628" y="9916"/>
                      <a:pt x="1770" y="4353"/>
                      <a:pt x="6494" y="1751"/>
                    </a:cubicBezTo>
                    <a:cubicBezTo>
                      <a:pt x="8296" y="758"/>
                      <a:pt x="10166" y="-182"/>
                      <a:pt x="12115" y="30"/>
                    </a:cubicBezTo>
                    <a:cubicBezTo>
                      <a:pt x="14192" y="256"/>
                      <a:pt x="16053" y="1735"/>
                      <a:pt x="17359" y="3888"/>
                    </a:cubicBezTo>
                    <a:cubicBezTo>
                      <a:pt x="19533" y="7471"/>
                      <a:pt x="19972" y="12380"/>
                      <a:pt x="18508" y="16549"/>
                    </a:cubicBezTo>
                    <a:cubicBezTo>
                      <a:pt x="17555" y="19264"/>
                      <a:pt x="15760" y="21418"/>
                      <a:pt x="13560" y="21280"/>
                    </a:cubicBezTo>
                    <a:cubicBezTo>
                      <a:pt x="11379" y="21144"/>
                      <a:pt x="9796" y="18655"/>
                      <a:pt x="7780" y="17595"/>
                    </a:cubicBezTo>
                    <a:cubicBezTo>
                      <a:pt x="5417" y="16352"/>
                      <a:pt x="2383" y="16983"/>
                      <a:pt x="812" y="14215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808080">
                    <a:alpha val="55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1432" name="Shape"/>
              <p:cNvSpPr/>
              <p:nvPr/>
            </p:nvSpPr>
            <p:spPr>
              <a:xfrm rot="10800000" flipH="1">
                <a:off x="40170" y="4207681"/>
                <a:ext cx="8770064" cy="72849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63" h="21287" extrusionOk="0">
                    <a:moveTo>
                      <a:pt x="812" y="14215"/>
                    </a:moveTo>
                    <a:cubicBezTo>
                      <a:pt x="-1628" y="9916"/>
                      <a:pt x="1770" y="4353"/>
                      <a:pt x="6494" y="1751"/>
                    </a:cubicBezTo>
                    <a:cubicBezTo>
                      <a:pt x="8296" y="758"/>
                      <a:pt x="10166" y="-182"/>
                      <a:pt x="12115" y="30"/>
                    </a:cubicBezTo>
                    <a:cubicBezTo>
                      <a:pt x="14192" y="256"/>
                      <a:pt x="16053" y="1735"/>
                      <a:pt x="17359" y="3888"/>
                    </a:cubicBezTo>
                    <a:cubicBezTo>
                      <a:pt x="19533" y="7471"/>
                      <a:pt x="19972" y="12380"/>
                      <a:pt x="18508" y="16549"/>
                    </a:cubicBezTo>
                    <a:cubicBezTo>
                      <a:pt x="17555" y="19264"/>
                      <a:pt x="15760" y="21418"/>
                      <a:pt x="13560" y="21280"/>
                    </a:cubicBezTo>
                    <a:cubicBezTo>
                      <a:pt x="11379" y="21144"/>
                      <a:pt x="9796" y="18655"/>
                      <a:pt x="7780" y="17595"/>
                    </a:cubicBezTo>
                    <a:cubicBezTo>
                      <a:pt x="5417" y="16352"/>
                      <a:pt x="2383" y="16983"/>
                      <a:pt x="812" y="14215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808080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1433" name="Shape"/>
              <p:cNvSpPr/>
              <p:nvPr/>
            </p:nvSpPr>
            <p:spPr>
              <a:xfrm rot="10800000" flipH="1">
                <a:off x="40191" y="3893672"/>
                <a:ext cx="9526105" cy="79129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63" h="21287" extrusionOk="0">
                    <a:moveTo>
                      <a:pt x="812" y="14215"/>
                    </a:moveTo>
                    <a:cubicBezTo>
                      <a:pt x="-1628" y="9916"/>
                      <a:pt x="1770" y="4353"/>
                      <a:pt x="6494" y="1751"/>
                    </a:cubicBezTo>
                    <a:cubicBezTo>
                      <a:pt x="8296" y="758"/>
                      <a:pt x="10166" y="-182"/>
                      <a:pt x="12115" y="30"/>
                    </a:cubicBezTo>
                    <a:cubicBezTo>
                      <a:pt x="14192" y="256"/>
                      <a:pt x="16053" y="1735"/>
                      <a:pt x="17359" y="3888"/>
                    </a:cubicBezTo>
                    <a:cubicBezTo>
                      <a:pt x="19533" y="7471"/>
                      <a:pt x="19972" y="12380"/>
                      <a:pt x="18508" y="16549"/>
                    </a:cubicBezTo>
                    <a:cubicBezTo>
                      <a:pt x="17555" y="19264"/>
                      <a:pt x="15760" y="21418"/>
                      <a:pt x="13560" y="21280"/>
                    </a:cubicBezTo>
                    <a:cubicBezTo>
                      <a:pt x="11379" y="21144"/>
                      <a:pt x="9796" y="18655"/>
                      <a:pt x="7780" y="17595"/>
                    </a:cubicBezTo>
                    <a:cubicBezTo>
                      <a:pt x="5417" y="16352"/>
                      <a:pt x="2383" y="16983"/>
                      <a:pt x="812" y="14215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808080">
                    <a:alpha val="45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1434" name="Shape"/>
              <p:cNvSpPr/>
              <p:nvPr/>
            </p:nvSpPr>
            <p:spPr>
              <a:xfrm rot="10800000" flipH="1">
                <a:off x="40217" y="3516862"/>
                <a:ext cx="10433353" cy="8666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63" h="21287" extrusionOk="0">
                    <a:moveTo>
                      <a:pt x="812" y="14215"/>
                    </a:moveTo>
                    <a:cubicBezTo>
                      <a:pt x="-1628" y="9916"/>
                      <a:pt x="1770" y="4353"/>
                      <a:pt x="6494" y="1751"/>
                    </a:cubicBezTo>
                    <a:cubicBezTo>
                      <a:pt x="8296" y="758"/>
                      <a:pt x="10166" y="-182"/>
                      <a:pt x="12115" y="30"/>
                    </a:cubicBezTo>
                    <a:cubicBezTo>
                      <a:pt x="14192" y="256"/>
                      <a:pt x="16053" y="1735"/>
                      <a:pt x="17359" y="3888"/>
                    </a:cubicBezTo>
                    <a:cubicBezTo>
                      <a:pt x="19533" y="7471"/>
                      <a:pt x="19972" y="12380"/>
                      <a:pt x="18508" y="16549"/>
                    </a:cubicBezTo>
                    <a:cubicBezTo>
                      <a:pt x="17555" y="19264"/>
                      <a:pt x="15760" y="21418"/>
                      <a:pt x="13560" y="21280"/>
                    </a:cubicBezTo>
                    <a:cubicBezTo>
                      <a:pt x="11379" y="21144"/>
                      <a:pt x="9796" y="18655"/>
                      <a:pt x="7780" y="17595"/>
                    </a:cubicBezTo>
                    <a:cubicBezTo>
                      <a:pt x="5417" y="16352"/>
                      <a:pt x="2383" y="16983"/>
                      <a:pt x="812" y="14215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808080">
                    <a:alpha val="4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1435" name="Shape"/>
              <p:cNvSpPr/>
              <p:nvPr/>
            </p:nvSpPr>
            <p:spPr>
              <a:xfrm rot="10800000" flipH="1">
                <a:off x="40248" y="3077274"/>
                <a:ext cx="11491808" cy="95457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63" h="21287" extrusionOk="0">
                    <a:moveTo>
                      <a:pt x="812" y="14215"/>
                    </a:moveTo>
                    <a:cubicBezTo>
                      <a:pt x="-1628" y="9916"/>
                      <a:pt x="1770" y="4353"/>
                      <a:pt x="6494" y="1751"/>
                    </a:cubicBezTo>
                    <a:cubicBezTo>
                      <a:pt x="8296" y="758"/>
                      <a:pt x="10166" y="-182"/>
                      <a:pt x="12115" y="30"/>
                    </a:cubicBezTo>
                    <a:cubicBezTo>
                      <a:pt x="14192" y="256"/>
                      <a:pt x="16053" y="1735"/>
                      <a:pt x="17359" y="3888"/>
                    </a:cubicBezTo>
                    <a:cubicBezTo>
                      <a:pt x="19533" y="7471"/>
                      <a:pt x="19972" y="12380"/>
                      <a:pt x="18508" y="16549"/>
                    </a:cubicBezTo>
                    <a:cubicBezTo>
                      <a:pt x="17555" y="19264"/>
                      <a:pt x="15760" y="21418"/>
                      <a:pt x="13560" y="21280"/>
                    </a:cubicBezTo>
                    <a:cubicBezTo>
                      <a:pt x="11379" y="21144"/>
                      <a:pt x="9796" y="18655"/>
                      <a:pt x="7780" y="17595"/>
                    </a:cubicBezTo>
                    <a:cubicBezTo>
                      <a:pt x="5417" y="16352"/>
                      <a:pt x="2383" y="16983"/>
                      <a:pt x="812" y="14215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808080">
                    <a:alpha val="35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1436" name="Shape"/>
              <p:cNvSpPr/>
              <p:nvPr/>
            </p:nvSpPr>
            <p:spPr>
              <a:xfrm rot="10800000" flipH="1">
                <a:off x="40283" y="2574862"/>
                <a:ext cx="12701471" cy="105505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63" h="21287" extrusionOk="0">
                    <a:moveTo>
                      <a:pt x="812" y="14215"/>
                    </a:moveTo>
                    <a:cubicBezTo>
                      <a:pt x="-1628" y="9916"/>
                      <a:pt x="1770" y="4353"/>
                      <a:pt x="6494" y="1751"/>
                    </a:cubicBezTo>
                    <a:cubicBezTo>
                      <a:pt x="8296" y="758"/>
                      <a:pt x="10166" y="-182"/>
                      <a:pt x="12115" y="30"/>
                    </a:cubicBezTo>
                    <a:cubicBezTo>
                      <a:pt x="14192" y="256"/>
                      <a:pt x="16053" y="1735"/>
                      <a:pt x="17359" y="3888"/>
                    </a:cubicBezTo>
                    <a:cubicBezTo>
                      <a:pt x="19533" y="7471"/>
                      <a:pt x="19972" y="12380"/>
                      <a:pt x="18508" y="16549"/>
                    </a:cubicBezTo>
                    <a:cubicBezTo>
                      <a:pt x="17555" y="19264"/>
                      <a:pt x="15760" y="21418"/>
                      <a:pt x="13560" y="21280"/>
                    </a:cubicBezTo>
                    <a:cubicBezTo>
                      <a:pt x="11379" y="21144"/>
                      <a:pt x="9796" y="18655"/>
                      <a:pt x="7780" y="17595"/>
                    </a:cubicBezTo>
                    <a:cubicBezTo>
                      <a:pt x="5417" y="16352"/>
                      <a:pt x="2383" y="16983"/>
                      <a:pt x="812" y="14215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808080">
                    <a:alpha val="3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1437" name="Shape"/>
              <p:cNvSpPr/>
              <p:nvPr/>
            </p:nvSpPr>
            <p:spPr>
              <a:xfrm rot="10800000" flipH="1">
                <a:off x="40322" y="2009646"/>
                <a:ext cx="14062344" cy="116809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63" h="21287" extrusionOk="0">
                    <a:moveTo>
                      <a:pt x="812" y="14215"/>
                    </a:moveTo>
                    <a:cubicBezTo>
                      <a:pt x="-1628" y="9916"/>
                      <a:pt x="1770" y="4353"/>
                      <a:pt x="6494" y="1751"/>
                    </a:cubicBezTo>
                    <a:cubicBezTo>
                      <a:pt x="8296" y="758"/>
                      <a:pt x="10166" y="-182"/>
                      <a:pt x="12115" y="30"/>
                    </a:cubicBezTo>
                    <a:cubicBezTo>
                      <a:pt x="14192" y="256"/>
                      <a:pt x="16053" y="1735"/>
                      <a:pt x="17359" y="3888"/>
                    </a:cubicBezTo>
                    <a:cubicBezTo>
                      <a:pt x="19533" y="7471"/>
                      <a:pt x="19972" y="12380"/>
                      <a:pt x="18508" y="16549"/>
                    </a:cubicBezTo>
                    <a:cubicBezTo>
                      <a:pt x="17555" y="19264"/>
                      <a:pt x="15760" y="21418"/>
                      <a:pt x="13560" y="21280"/>
                    </a:cubicBezTo>
                    <a:cubicBezTo>
                      <a:pt x="11379" y="21144"/>
                      <a:pt x="9796" y="18655"/>
                      <a:pt x="7780" y="17595"/>
                    </a:cubicBezTo>
                    <a:cubicBezTo>
                      <a:pt x="5417" y="16352"/>
                      <a:pt x="2383" y="16983"/>
                      <a:pt x="812" y="14215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808080">
                    <a:alpha val="25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1438" name="Shape"/>
              <p:cNvSpPr/>
              <p:nvPr/>
            </p:nvSpPr>
            <p:spPr>
              <a:xfrm rot="10800000" flipH="1">
                <a:off x="30241" y="1381633"/>
                <a:ext cx="15574425" cy="129369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63" h="21287" extrusionOk="0">
                    <a:moveTo>
                      <a:pt x="812" y="14215"/>
                    </a:moveTo>
                    <a:cubicBezTo>
                      <a:pt x="-1628" y="9916"/>
                      <a:pt x="1770" y="4353"/>
                      <a:pt x="6494" y="1751"/>
                    </a:cubicBezTo>
                    <a:cubicBezTo>
                      <a:pt x="8296" y="758"/>
                      <a:pt x="10166" y="-182"/>
                      <a:pt x="12115" y="30"/>
                    </a:cubicBezTo>
                    <a:cubicBezTo>
                      <a:pt x="14192" y="256"/>
                      <a:pt x="16053" y="1735"/>
                      <a:pt x="17359" y="3888"/>
                    </a:cubicBezTo>
                    <a:cubicBezTo>
                      <a:pt x="19533" y="7471"/>
                      <a:pt x="19972" y="12380"/>
                      <a:pt x="18508" y="16549"/>
                    </a:cubicBezTo>
                    <a:cubicBezTo>
                      <a:pt x="17555" y="19264"/>
                      <a:pt x="15760" y="21418"/>
                      <a:pt x="13560" y="21280"/>
                    </a:cubicBezTo>
                    <a:cubicBezTo>
                      <a:pt x="11379" y="21144"/>
                      <a:pt x="9796" y="18655"/>
                      <a:pt x="7780" y="17595"/>
                    </a:cubicBezTo>
                    <a:cubicBezTo>
                      <a:pt x="5417" y="16352"/>
                      <a:pt x="2383" y="16983"/>
                      <a:pt x="812" y="14215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808080">
                    <a:alpha val="2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1439" name="Shape"/>
              <p:cNvSpPr/>
              <p:nvPr/>
            </p:nvSpPr>
            <p:spPr>
              <a:xfrm rot="10800000" flipH="1">
                <a:off x="0" y="690817"/>
                <a:ext cx="17237711" cy="143186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63" h="21287" extrusionOk="0">
                    <a:moveTo>
                      <a:pt x="812" y="14215"/>
                    </a:moveTo>
                    <a:cubicBezTo>
                      <a:pt x="-1628" y="9916"/>
                      <a:pt x="1770" y="4353"/>
                      <a:pt x="6494" y="1751"/>
                    </a:cubicBezTo>
                    <a:cubicBezTo>
                      <a:pt x="8296" y="758"/>
                      <a:pt x="10166" y="-182"/>
                      <a:pt x="12115" y="30"/>
                    </a:cubicBezTo>
                    <a:cubicBezTo>
                      <a:pt x="14192" y="256"/>
                      <a:pt x="16053" y="1735"/>
                      <a:pt x="17359" y="3888"/>
                    </a:cubicBezTo>
                    <a:cubicBezTo>
                      <a:pt x="19533" y="7471"/>
                      <a:pt x="19972" y="12380"/>
                      <a:pt x="18508" y="16549"/>
                    </a:cubicBezTo>
                    <a:cubicBezTo>
                      <a:pt x="17555" y="19264"/>
                      <a:pt x="15760" y="21418"/>
                      <a:pt x="13560" y="21280"/>
                    </a:cubicBezTo>
                    <a:cubicBezTo>
                      <a:pt x="11379" y="21144"/>
                      <a:pt x="9796" y="18655"/>
                      <a:pt x="7780" y="17595"/>
                    </a:cubicBezTo>
                    <a:cubicBezTo>
                      <a:pt x="5417" y="16352"/>
                      <a:pt x="2383" y="16983"/>
                      <a:pt x="812" y="14215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808080">
                    <a:alpha val="15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1440" name="Shape"/>
              <p:cNvSpPr/>
              <p:nvPr/>
            </p:nvSpPr>
            <p:spPr>
              <a:xfrm rot="10800000" flipH="1">
                <a:off x="10080" y="-1"/>
                <a:ext cx="18901001" cy="157002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363" h="21287" extrusionOk="0">
                    <a:moveTo>
                      <a:pt x="812" y="14215"/>
                    </a:moveTo>
                    <a:cubicBezTo>
                      <a:pt x="-1628" y="9916"/>
                      <a:pt x="1770" y="4353"/>
                      <a:pt x="6494" y="1751"/>
                    </a:cubicBezTo>
                    <a:cubicBezTo>
                      <a:pt x="8296" y="758"/>
                      <a:pt x="10166" y="-182"/>
                      <a:pt x="12115" y="30"/>
                    </a:cubicBezTo>
                    <a:cubicBezTo>
                      <a:pt x="14192" y="256"/>
                      <a:pt x="16053" y="1735"/>
                      <a:pt x="17359" y="3888"/>
                    </a:cubicBezTo>
                    <a:cubicBezTo>
                      <a:pt x="19533" y="7471"/>
                      <a:pt x="19972" y="12380"/>
                      <a:pt x="18508" y="16549"/>
                    </a:cubicBezTo>
                    <a:cubicBezTo>
                      <a:pt x="17555" y="19264"/>
                      <a:pt x="15760" y="21418"/>
                      <a:pt x="13560" y="21280"/>
                    </a:cubicBezTo>
                    <a:cubicBezTo>
                      <a:pt x="11379" y="21144"/>
                      <a:pt x="9796" y="18655"/>
                      <a:pt x="7780" y="17595"/>
                    </a:cubicBezTo>
                    <a:cubicBezTo>
                      <a:pt x="5417" y="16352"/>
                      <a:pt x="2383" y="16983"/>
                      <a:pt x="812" y="14215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808080">
                    <a:alpha val="1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</p:grpSp>
      </p:grpSp>
      <p:sp>
        <p:nvSpPr>
          <p:cNvPr id="1443" name="Shape"/>
          <p:cNvSpPr/>
          <p:nvPr/>
        </p:nvSpPr>
        <p:spPr>
          <a:xfrm>
            <a:off x="2683860" y="6329796"/>
            <a:ext cx="1491074" cy="9062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137" h="21503" extrusionOk="0">
                <a:moveTo>
                  <a:pt x="416" y="0"/>
                </a:moveTo>
                <a:cubicBezTo>
                  <a:pt x="335" y="-5"/>
                  <a:pt x="251" y="80"/>
                  <a:pt x="231" y="257"/>
                </a:cubicBezTo>
                <a:cubicBezTo>
                  <a:pt x="-731" y="8987"/>
                  <a:pt x="1405" y="13435"/>
                  <a:pt x="5045" y="16425"/>
                </a:cubicBezTo>
                <a:cubicBezTo>
                  <a:pt x="5080" y="16452"/>
                  <a:pt x="5105" y="16515"/>
                  <a:pt x="5105" y="16585"/>
                </a:cubicBezTo>
                <a:cubicBezTo>
                  <a:pt x="5105" y="16762"/>
                  <a:pt x="5105" y="17062"/>
                  <a:pt x="5105" y="17257"/>
                </a:cubicBezTo>
                <a:cubicBezTo>
                  <a:pt x="5105" y="17354"/>
                  <a:pt x="5060" y="17434"/>
                  <a:pt x="5004" y="17434"/>
                </a:cubicBezTo>
                <a:lnTo>
                  <a:pt x="4883" y="17434"/>
                </a:lnTo>
                <a:cubicBezTo>
                  <a:pt x="4828" y="17434"/>
                  <a:pt x="4782" y="17514"/>
                  <a:pt x="4782" y="17611"/>
                </a:cubicBezTo>
                <a:lnTo>
                  <a:pt x="4782" y="21326"/>
                </a:lnTo>
                <a:cubicBezTo>
                  <a:pt x="4782" y="21423"/>
                  <a:pt x="4828" y="21503"/>
                  <a:pt x="4883" y="21503"/>
                </a:cubicBezTo>
                <a:lnTo>
                  <a:pt x="15266" y="21503"/>
                </a:lnTo>
                <a:cubicBezTo>
                  <a:pt x="15321" y="21503"/>
                  <a:pt x="15367" y="21423"/>
                  <a:pt x="15367" y="21326"/>
                </a:cubicBezTo>
                <a:lnTo>
                  <a:pt x="15367" y="17611"/>
                </a:lnTo>
                <a:cubicBezTo>
                  <a:pt x="15367" y="17514"/>
                  <a:pt x="15321" y="17434"/>
                  <a:pt x="15266" y="17434"/>
                </a:cubicBezTo>
                <a:lnTo>
                  <a:pt x="15145" y="17434"/>
                </a:lnTo>
                <a:cubicBezTo>
                  <a:pt x="15089" y="17434"/>
                  <a:pt x="15044" y="17354"/>
                  <a:pt x="15044" y="17257"/>
                </a:cubicBezTo>
                <a:cubicBezTo>
                  <a:pt x="15044" y="17062"/>
                  <a:pt x="15044" y="16753"/>
                  <a:pt x="15039" y="16585"/>
                </a:cubicBezTo>
                <a:cubicBezTo>
                  <a:pt x="15039" y="16515"/>
                  <a:pt x="15064" y="16452"/>
                  <a:pt x="15099" y="16417"/>
                </a:cubicBezTo>
                <a:cubicBezTo>
                  <a:pt x="18734" y="13427"/>
                  <a:pt x="20869" y="8979"/>
                  <a:pt x="19907" y="257"/>
                </a:cubicBezTo>
                <a:cubicBezTo>
                  <a:pt x="19867" y="-97"/>
                  <a:pt x="19580" y="-80"/>
                  <a:pt x="19550" y="273"/>
                </a:cubicBezTo>
                <a:cubicBezTo>
                  <a:pt x="18931" y="8367"/>
                  <a:pt x="14766" y="9385"/>
                  <a:pt x="13724" y="9509"/>
                </a:cubicBezTo>
                <a:cubicBezTo>
                  <a:pt x="13603" y="9527"/>
                  <a:pt x="13488" y="9447"/>
                  <a:pt x="13408" y="9288"/>
                </a:cubicBezTo>
                <a:cubicBezTo>
                  <a:pt x="12778" y="8102"/>
                  <a:pt x="12003" y="7245"/>
                  <a:pt x="11142" y="6847"/>
                </a:cubicBezTo>
                <a:cubicBezTo>
                  <a:pt x="11092" y="6820"/>
                  <a:pt x="11056" y="6739"/>
                  <a:pt x="11056" y="6651"/>
                </a:cubicBezTo>
                <a:lnTo>
                  <a:pt x="11056" y="6076"/>
                </a:lnTo>
                <a:cubicBezTo>
                  <a:pt x="11056" y="5978"/>
                  <a:pt x="11016" y="5900"/>
                  <a:pt x="10966" y="5882"/>
                </a:cubicBezTo>
                <a:cubicBezTo>
                  <a:pt x="10674" y="5776"/>
                  <a:pt x="10371" y="5730"/>
                  <a:pt x="10069" y="5730"/>
                </a:cubicBezTo>
                <a:cubicBezTo>
                  <a:pt x="9767" y="5730"/>
                  <a:pt x="9466" y="5785"/>
                  <a:pt x="9174" y="5882"/>
                </a:cubicBezTo>
                <a:cubicBezTo>
                  <a:pt x="9118" y="5900"/>
                  <a:pt x="9082" y="5987"/>
                  <a:pt x="9082" y="6076"/>
                </a:cubicBezTo>
                <a:lnTo>
                  <a:pt x="9082" y="6651"/>
                </a:lnTo>
                <a:cubicBezTo>
                  <a:pt x="9082" y="6739"/>
                  <a:pt x="9048" y="6820"/>
                  <a:pt x="8998" y="6847"/>
                </a:cubicBezTo>
                <a:cubicBezTo>
                  <a:pt x="8137" y="7245"/>
                  <a:pt x="7361" y="8094"/>
                  <a:pt x="6732" y="9288"/>
                </a:cubicBezTo>
                <a:cubicBezTo>
                  <a:pt x="6651" y="9438"/>
                  <a:pt x="6535" y="9527"/>
                  <a:pt x="6414" y="9509"/>
                </a:cubicBezTo>
                <a:cubicBezTo>
                  <a:pt x="5372" y="9385"/>
                  <a:pt x="1209" y="8367"/>
                  <a:pt x="589" y="273"/>
                </a:cubicBezTo>
                <a:cubicBezTo>
                  <a:pt x="577" y="96"/>
                  <a:pt x="497" y="4"/>
                  <a:pt x="416" y="0"/>
                </a:cubicBezTo>
                <a:close/>
              </a:path>
            </a:pathLst>
          </a:custGeom>
          <a:solidFill>
            <a:srgbClr val="F7F7F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46" name="Circle"/>
          <p:cNvSpPr/>
          <p:nvPr/>
        </p:nvSpPr>
        <p:spPr>
          <a:xfrm>
            <a:off x="9829800" y="2773400"/>
            <a:ext cx="444500" cy="444501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49" name="Circle"/>
          <p:cNvSpPr/>
          <p:nvPr/>
        </p:nvSpPr>
        <p:spPr>
          <a:xfrm>
            <a:off x="12725400" y="5643600"/>
            <a:ext cx="444500" cy="444501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52" name="Circle"/>
          <p:cNvSpPr/>
          <p:nvPr/>
        </p:nvSpPr>
        <p:spPr>
          <a:xfrm>
            <a:off x="11277600" y="8533831"/>
            <a:ext cx="444500" cy="444501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55" name="Circle"/>
          <p:cNvSpPr/>
          <p:nvPr/>
        </p:nvSpPr>
        <p:spPr>
          <a:xfrm>
            <a:off x="8676933" y="10819831"/>
            <a:ext cx="444501" cy="444501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9D3BA-93E2-1314-9B46-146E3718194E}"/>
              </a:ext>
            </a:extLst>
          </p:cNvPr>
          <p:cNvSpPr txBox="1"/>
          <p:nvPr/>
        </p:nvSpPr>
        <p:spPr>
          <a:xfrm>
            <a:off x="7238842" y="2296867"/>
            <a:ext cx="10052480" cy="1931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4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27775C3-FE0A-C60F-B9AD-FE6184AB22EC}"/>
              </a:ext>
            </a:extLst>
          </p:cNvPr>
          <p:cNvSpPr txBox="1"/>
          <p:nvPr/>
        </p:nvSpPr>
        <p:spPr>
          <a:xfrm>
            <a:off x="9405415" y="5564962"/>
            <a:ext cx="10052480" cy="1931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4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B1B5A8-E867-BF8A-5EF3-05F39F93FEAC}"/>
              </a:ext>
            </a:extLst>
          </p:cNvPr>
          <p:cNvSpPr txBox="1"/>
          <p:nvPr/>
        </p:nvSpPr>
        <p:spPr>
          <a:xfrm>
            <a:off x="7833779" y="8191132"/>
            <a:ext cx="10052480" cy="1931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4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5BD4C6A-2725-DBC3-A249-87232731AD5A}"/>
              </a:ext>
            </a:extLst>
          </p:cNvPr>
          <p:cNvSpPr txBox="1"/>
          <p:nvPr/>
        </p:nvSpPr>
        <p:spPr>
          <a:xfrm>
            <a:off x="4575732" y="11045021"/>
            <a:ext cx="10052480" cy="1931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4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8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p14="http://schemas.microsoft.com/office/powerpoint/2010/main" Requires="p14">
      <p:transition spd="med" advClick="1" p14:dur="1000">
        <p:wipe dir="l"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9A6B4314-E3C3-1F4D-6560-6F2DB31C16B9}"/>
              </a:ext>
            </a:extLst>
          </p:cNvPr>
          <p:cNvPicPr>
            <a:picLocks noGrp="1" noChangeAspect="1"/>
          </p:cNvPicPr>
          <p:nvPr>
            <p:ph type="pic" sz="half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Line">
            <a:extLst>
              <a:ext uri="{FF2B5EF4-FFF2-40B4-BE49-F238E27FC236}">
                <a16:creationId xmlns:a16="http://schemas.microsoft.com/office/drawing/2014/main" id="{16E6D98F-6BA3-3D53-A065-A43AB7339D9D}"/>
              </a:ext>
            </a:extLst>
          </p:cNvPr>
          <p:cNvSpPr/>
          <p:nvPr/>
        </p:nvSpPr>
        <p:spPr>
          <a:xfrm>
            <a:off x="19923293" y="5638900"/>
            <a:ext cx="2941864" cy="0"/>
          </a:xfrm>
          <a:prstGeom prst="line">
            <a:avLst/>
          </a:prstGeom>
          <a:ln w="12700">
            <a:solidFill>
              <a:srgbClr val="000000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F28457A-3DBE-EB34-AFA1-603CEC8C1A7B}"/>
              </a:ext>
            </a:extLst>
          </p:cNvPr>
          <p:cNvSpPr txBox="1"/>
          <p:nvPr/>
        </p:nvSpPr>
        <p:spPr>
          <a:xfrm>
            <a:off x="15695447" y="3503089"/>
            <a:ext cx="7295216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5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54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045D27-E361-7B9F-E317-7E8B51ADF173}"/>
              </a:ext>
            </a:extLst>
          </p:cNvPr>
          <p:cNvSpPr txBox="1"/>
          <p:nvPr/>
        </p:nvSpPr>
        <p:spPr>
          <a:xfrm>
            <a:off x="13653654" y="5638900"/>
            <a:ext cx="9337009" cy="42473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400000"/>
              </a:lnSpc>
            </a:pP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p14="http://schemas.microsoft.com/office/powerpoint/2010/main" Requires="p14">
      <p:transition spd="med" advClick="1" p14:dur="1000">
        <p:wipe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C97E08AB-4DFF-9FF1-5165-38B403CBD68E}"/>
              </a:ext>
            </a:extLst>
          </p:cNvPr>
          <p:cNvGrpSpPr/>
          <p:nvPr/>
        </p:nvGrpSpPr>
        <p:grpSpPr>
          <a:xfrm>
            <a:off x="2264101" y="-50801"/>
            <a:ext cx="13817602" cy="13817602"/>
            <a:chOff x="2264101" y="-50801"/>
            <a:chExt cx="13817602" cy="13817602"/>
          </a:xfrm>
        </p:grpSpPr>
        <p:sp>
          <p:nvSpPr>
            <p:cNvPr id="1474" name="Triangle"/>
            <p:cNvSpPr/>
            <p:nvPr/>
          </p:nvSpPr>
          <p:spPr>
            <a:xfrm>
              <a:off x="10213966" y="3777131"/>
              <a:ext cx="2045892" cy="2045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75" name="Triangle"/>
            <p:cNvSpPr/>
            <p:nvPr/>
          </p:nvSpPr>
          <p:spPr>
            <a:xfrm>
              <a:off x="7360070" y="6632353"/>
              <a:ext cx="2045891" cy="20458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76" name="Triangle"/>
            <p:cNvSpPr/>
            <p:nvPr/>
          </p:nvSpPr>
          <p:spPr>
            <a:xfrm>
              <a:off x="4493473" y="9487574"/>
              <a:ext cx="2045892" cy="20458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77" name="Line"/>
            <p:cNvSpPr/>
            <p:nvPr/>
          </p:nvSpPr>
          <p:spPr>
            <a:xfrm flipV="1">
              <a:off x="2264101" y="-50801"/>
              <a:ext cx="13817602" cy="13817602"/>
            </a:xfrm>
            <a:prstGeom prst="line">
              <a:avLst/>
            </a:prstGeom>
            <a:ln w="12700">
              <a:solidFill>
                <a:srgbClr val="000000"/>
              </a:solidFill>
              <a:miter lim="400000"/>
            </a:ln>
          </p:spPr>
          <p:txBody>
            <a:bodyPr lIns="50800" tIns="50800" rIns="50800" bIns="50800" anchor="ctr"/>
            <a:lstStyle/>
            <a:p>
              <a:endParaRPr/>
            </a:p>
          </p:txBody>
        </p:sp>
        <p:sp>
          <p:nvSpPr>
            <p:cNvPr id="1478" name="Headphones"/>
            <p:cNvSpPr/>
            <p:nvPr/>
          </p:nvSpPr>
          <p:spPr>
            <a:xfrm>
              <a:off x="11359991" y="4935171"/>
              <a:ext cx="527369" cy="5588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6" h="21532" extrusionOk="0">
                  <a:moveTo>
                    <a:pt x="10761" y="0"/>
                  </a:moveTo>
                  <a:cubicBezTo>
                    <a:pt x="4815" y="14"/>
                    <a:pt x="0" y="4562"/>
                    <a:pt x="0" y="10172"/>
                  </a:cubicBezTo>
                  <a:cubicBezTo>
                    <a:pt x="0" y="10172"/>
                    <a:pt x="-27" y="14369"/>
                    <a:pt x="617" y="15259"/>
                  </a:cubicBezTo>
                  <a:cubicBezTo>
                    <a:pt x="1057" y="15867"/>
                    <a:pt x="1522" y="16227"/>
                    <a:pt x="1773" y="16394"/>
                  </a:cubicBezTo>
                  <a:lnTo>
                    <a:pt x="1728" y="16763"/>
                  </a:lnTo>
                  <a:cubicBezTo>
                    <a:pt x="1697" y="17023"/>
                    <a:pt x="1763" y="17285"/>
                    <a:pt x="1917" y="17503"/>
                  </a:cubicBezTo>
                  <a:lnTo>
                    <a:pt x="4175" y="20687"/>
                  </a:lnTo>
                  <a:cubicBezTo>
                    <a:pt x="4449" y="21073"/>
                    <a:pt x="4948" y="21256"/>
                    <a:pt x="5426" y="21146"/>
                  </a:cubicBezTo>
                  <a:lnTo>
                    <a:pt x="5686" y="21088"/>
                  </a:lnTo>
                  <a:cubicBezTo>
                    <a:pt x="5872" y="21417"/>
                    <a:pt x="6277" y="21600"/>
                    <a:pt x="6680" y="21508"/>
                  </a:cubicBezTo>
                  <a:lnTo>
                    <a:pt x="7777" y="21257"/>
                  </a:lnTo>
                  <a:cubicBezTo>
                    <a:pt x="8254" y="21149"/>
                    <a:pt x="8547" y="20695"/>
                    <a:pt x="8431" y="20245"/>
                  </a:cubicBezTo>
                  <a:lnTo>
                    <a:pt x="6191" y="11511"/>
                  </a:lnTo>
                  <a:cubicBezTo>
                    <a:pt x="6075" y="11061"/>
                    <a:pt x="5594" y="10785"/>
                    <a:pt x="5117" y="10894"/>
                  </a:cubicBezTo>
                  <a:lnTo>
                    <a:pt x="4020" y="11144"/>
                  </a:lnTo>
                  <a:cubicBezTo>
                    <a:pt x="3618" y="11236"/>
                    <a:pt x="3347" y="11572"/>
                    <a:pt x="3341" y="11945"/>
                  </a:cubicBezTo>
                  <a:lnTo>
                    <a:pt x="3080" y="12006"/>
                  </a:lnTo>
                  <a:cubicBezTo>
                    <a:pt x="2604" y="12115"/>
                    <a:pt x="2250" y="12493"/>
                    <a:pt x="2194" y="12953"/>
                  </a:cubicBezTo>
                  <a:lnTo>
                    <a:pt x="1999" y="14546"/>
                  </a:lnTo>
                  <a:cubicBezTo>
                    <a:pt x="1704" y="14355"/>
                    <a:pt x="1419" y="13987"/>
                    <a:pt x="1338" y="13531"/>
                  </a:cubicBezTo>
                  <a:cubicBezTo>
                    <a:pt x="1093" y="12161"/>
                    <a:pt x="1124" y="10179"/>
                    <a:pt x="1124" y="10179"/>
                  </a:cubicBezTo>
                  <a:cubicBezTo>
                    <a:pt x="1124" y="8464"/>
                    <a:pt x="1625" y="6859"/>
                    <a:pt x="2499" y="5489"/>
                  </a:cubicBezTo>
                  <a:cubicBezTo>
                    <a:pt x="2894" y="5535"/>
                    <a:pt x="3610" y="5477"/>
                    <a:pt x="4379" y="4724"/>
                  </a:cubicBezTo>
                  <a:cubicBezTo>
                    <a:pt x="5540" y="3586"/>
                    <a:pt x="7780" y="2347"/>
                    <a:pt x="10805" y="2347"/>
                  </a:cubicBezTo>
                  <a:cubicBezTo>
                    <a:pt x="13887" y="2347"/>
                    <a:pt x="16056" y="3586"/>
                    <a:pt x="17217" y="4724"/>
                  </a:cubicBezTo>
                  <a:cubicBezTo>
                    <a:pt x="17964" y="5455"/>
                    <a:pt x="18654" y="5531"/>
                    <a:pt x="19051" y="5492"/>
                  </a:cubicBezTo>
                  <a:cubicBezTo>
                    <a:pt x="19923" y="6862"/>
                    <a:pt x="20424" y="8465"/>
                    <a:pt x="20424" y="10179"/>
                  </a:cubicBezTo>
                  <a:cubicBezTo>
                    <a:pt x="20424" y="10179"/>
                    <a:pt x="20455" y="12161"/>
                    <a:pt x="20210" y="13531"/>
                  </a:cubicBezTo>
                  <a:cubicBezTo>
                    <a:pt x="20129" y="13987"/>
                    <a:pt x="19844" y="14355"/>
                    <a:pt x="19548" y="14546"/>
                  </a:cubicBezTo>
                  <a:lnTo>
                    <a:pt x="19354" y="12953"/>
                  </a:lnTo>
                  <a:cubicBezTo>
                    <a:pt x="19298" y="12493"/>
                    <a:pt x="18944" y="12115"/>
                    <a:pt x="18468" y="12006"/>
                  </a:cubicBezTo>
                  <a:lnTo>
                    <a:pt x="18205" y="11945"/>
                  </a:lnTo>
                  <a:cubicBezTo>
                    <a:pt x="18199" y="11572"/>
                    <a:pt x="17930" y="11236"/>
                    <a:pt x="17528" y="11144"/>
                  </a:cubicBezTo>
                  <a:lnTo>
                    <a:pt x="16429" y="10894"/>
                  </a:lnTo>
                  <a:cubicBezTo>
                    <a:pt x="15952" y="10785"/>
                    <a:pt x="15472" y="11061"/>
                    <a:pt x="15357" y="11511"/>
                  </a:cubicBezTo>
                  <a:lnTo>
                    <a:pt x="13115" y="20245"/>
                  </a:lnTo>
                  <a:cubicBezTo>
                    <a:pt x="12999" y="20695"/>
                    <a:pt x="13294" y="21149"/>
                    <a:pt x="13771" y="21257"/>
                  </a:cubicBezTo>
                  <a:lnTo>
                    <a:pt x="14868" y="21508"/>
                  </a:lnTo>
                  <a:cubicBezTo>
                    <a:pt x="15271" y="21600"/>
                    <a:pt x="15674" y="21417"/>
                    <a:pt x="15860" y="21088"/>
                  </a:cubicBezTo>
                  <a:lnTo>
                    <a:pt x="16122" y="21146"/>
                  </a:lnTo>
                  <a:cubicBezTo>
                    <a:pt x="16600" y="21256"/>
                    <a:pt x="17099" y="21073"/>
                    <a:pt x="17372" y="20687"/>
                  </a:cubicBezTo>
                  <a:lnTo>
                    <a:pt x="19629" y="17503"/>
                  </a:lnTo>
                  <a:cubicBezTo>
                    <a:pt x="19783" y="17285"/>
                    <a:pt x="19851" y="17023"/>
                    <a:pt x="19819" y="16763"/>
                  </a:cubicBezTo>
                  <a:lnTo>
                    <a:pt x="19773" y="16394"/>
                  </a:lnTo>
                  <a:cubicBezTo>
                    <a:pt x="20024" y="16227"/>
                    <a:pt x="20489" y="15867"/>
                    <a:pt x="20929" y="15259"/>
                  </a:cubicBezTo>
                  <a:cubicBezTo>
                    <a:pt x="21573" y="14369"/>
                    <a:pt x="21546" y="10172"/>
                    <a:pt x="21546" y="10172"/>
                  </a:cubicBezTo>
                  <a:cubicBezTo>
                    <a:pt x="21546" y="4562"/>
                    <a:pt x="16731" y="13"/>
                    <a:pt x="10785" y="0"/>
                  </a:cubicBezTo>
                  <a:cubicBezTo>
                    <a:pt x="10781" y="0"/>
                    <a:pt x="10777" y="0"/>
                    <a:pt x="10773" y="0"/>
                  </a:cubicBezTo>
                  <a:cubicBezTo>
                    <a:pt x="10769" y="0"/>
                    <a:pt x="10765" y="0"/>
                    <a:pt x="10761" y="0"/>
                  </a:cubicBezTo>
                  <a:close/>
                </a:path>
              </a:pathLst>
            </a:custGeom>
            <a:solidFill>
              <a:srgbClr val="F7F7F7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79" name="Umbrella"/>
            <p:cNvSpPr/>
            <p:nvPr/>
          </p:nvSpPr>
          <p:spPr>
            <a:xfrm>
              <a:off x="8413078" y="7764036"/>
              <a:ext cx="661563" cy="5588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7" h="21596" extrusionOk="0">
                  <a:moveTo>
                    <a:pt x="10609" y="0"/>
                  </a:moveTo>
                  <a:cubicBezTo>
                    <a:pt x="10434" y="-2"/>
                    <a:pt x="10261" y="1"/>
                    <a:pt x="10091" y="8"/>
                  </a:cubicBezTo>
                  <a:cubicBezTo>
                    <a:pt x="5074" y="233"/>
                    <a:pt x="2259" y="4715"/>
                    <a:pt x="2259" y="4715"/>
                  </a:cubicBezTo>
                  <a:cubicBezTo>
                    <a:pt x="-125" y="8626"/>
                    <a:pt x="1" y="11402"/>
                    <a:pt x="1" y="11402"/>
                  </a:cubicBezTo>
                  <a:cubicBezTo>
                    <a:pt x="1" y="11402"/>
                    <a:pt x="1146" y="10124"/>
                    <a:pt x="3644" y="10160"/>
                  </a:cubicBezTo>
                  <a:cubicBezTo>
                    <a:pt x="3644" y="10160"/>
                    <a:pt x="5446" y="10310"/>
                    <a:pt x="7076" y="11690"/>
                  </a:cubicBezTo>
                  <a:cubicBezTo>
                    <a:pt x="7076" y="11690"/>
                    <a:pt x="8248" y="10319"/>
                    <a:pt x="10161" y="10130"/>
                  </a:cubicBezTo>
                  <a:lnTo>
                    <a:pt x="10073" y="19052"/>
                  </a:lnTo>
                  <a:cubicBezTo>
                    <a:pt x="10068" y="19546"/>
                    <a:pt x="9966" y="19907"/>
                    <a:pt x="9773" y="20125"/>
                  </a:cubicBezTo>
                  <a:cubicBezTo>
                    <a:pt x="9539" y="20389"/>
                    <a:pt x="9210" y="20393"/>
                    <a:pt x="9161" y="20393"/>
                  </a:cubicBezTo>
                  <a:cubicBezTo>
                    <a:pt x="9156" y="20393"/>
                    <a:pt x="9156" y="20393"/>
                    <a:pt x="9156" y="20393"/>
                  </a:cubicBezTo>
                  <a:lnTo>
                    <a:pt x="9124" y="20391"/>
                  </a:lnTo>
                  <a:cubicBezTo>
                    <a:pt x="8774" y="20386"/>
                    <a:pt x="8516" y="20276"/>
                    <a:pt x="8361" y="20065"/>
                  </a:cubicBezTo>
                  <a:cubicBezTo>
                    <a:pt x="8093" y="19702"/>
                    <a:pt x="8141" y="19108"/>
                    <a:pt x="8143" y="19088"/>
                  </a:cubicBezTo>
                  <a:cubicBezTo>
                    <a:pt x="8176" y="18760"/>
                    <a:pt x="7982" y="18463"/>
                    <a:pt x="7708" y="18421"/>
                  </a:cubicBezTo>
                  <a:cubicBezTo>
                    <a:pt x="7434" y="18380"/>
                    <a:pt x="7184" y="18613"/>
                    <a:pt x="7149" y="18942"/>
                  </a:cubicBezTo>
                  <a:cubicBezTo>
                    <a:pt x="7137" y="19057"/>
                    <a:pt x="7047" y="20084"/>
                    <a:pt x="7602" y="20850"/>
                  </a:cubicBezTo>
                  <a:cubicBezTo>
                    <a:pt x="7951" y="21331"/>
                    <a:pt x="8455" y="21581"/>
                    <a:pt x="9099" y="21593"/>
                  </a:cubicBezTo>
                  <a:cubicBezTo>
                    <a:pt x="9112" y="21594"/>
                    <a:pt x="9130" y="21595"/>
                    <a:pt x="9151" y="21595"/>
                  </a:cubicBezTo>
                  <a:cubicBezTo>
                    <a:pt x="9362" y="21598"/>
                    <a:pt x="9957" y="21554"/>
                    <a:pt x="10444" y="21018"/>
                  </a:cubicBezTo>
                  <a:cubicBezTo>
                    <a:pt x="10853" y="20568"/>
                    <a:pt x="11064" y="19911"/>
                    <a:pt x="11073" y="19066"/>
                  </a:cubicBezTo>
                  <a:lnTo>
                    <a:pt x="11163" y="10144"/>
                  </a:lnTo>
                  <a:cubicBezTo>
                    <a:pt x="13071" y="10388"/>
                    <a:pt x="14214" y="11792"/>
                    <a:pt x="14214" y="11792"/>
                  </a:cubicBezTo>
                  <a:cubicBezTo>
                    <a:pt x="15871" y="10459"/>
                    <a:pt x="17677" y="10361"/>
                    <a:pt x="17677" y="10361"/>
                  </a:cubicBezTo>
                  <a:cubicBezTo>
                    <a:pt x="20174" y="10397"/>
                    <a:pt x="21294" y="11708"/>
                    <a:pt x="21294" y="11708"/>
                  </a:cubicBezTo>
                  <a:cubicBezTo>
                    <a:pt x="21294" y="11708"/>
                    <a:pt x="21475" y="8935"/>
                    <a:pt x="19169" y="4956"/>
                  </a:cubicBezTo>
                  <a:cubicBezTo>
                    <a:pt x="19169" y="4956"/>
                    <a:pt x="16257" y="81"/>
                    <a:pt x="10916" y="4"/>
                  </a:cubicBezTo>
                  <a:lnTo>
                    <a:pt x="10609" y="0"/>
                  </a:lnTo>
                  <a:close/>
                </a:path>
              </a:pathLst>
            </a:custGeom>
            <a:solidFill>
              <a:srgbClr val="F7F7F7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80" name="Tote"/>
            <p:cNvSpPr/>
            <p:nvPr/>
          </p:nvSpPr>
          <p:spPr>
            <a:xfrm>
              <a:off x="5458883" y="10651773"/>
              <a:ext cx="602312" cy="5982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0" h="21600" extrusionOk="0">
                  <a:moveTo>
                    <a:pt x="10358" y="0"/>
                  </a:moveTo>
                  <a:cubicBezTo>
                    <a:pt x="7776" y="0"/>
                    <a:pt x="4624" y="1283"/>
                    <a:pt x="4119" y="7321"/>
                  </a:cubicBezTo>
                  <a:lnTo>
                    <a:pt x="1117" y="7321"/>
                  </a:lnTo>
                  <a:cubicBezTo>
                    <a:pt x="-275" y="7321"/>
                    <a:pt x="28" y="8700"/>
                    <a:pt x="28" y="8700"/>
                  </a:cubicBezTo>
                  <a:lnTo>
                    <a:pt x="2876" y="19530"/>
                  </a:lnTo>
                  <a:cubicBezTo>
                    <a:pt x="2876" y="19530"/>
                    <a:pt x="3481" y="21600"/>
                    <a:pt x="6574" y="21600"/>
                  </a:cubicBezTo>
                  <a:lnTo>
                    <a:pt x="10150" y="21600"/>
                  </a:lnTo>
                  <a:lnTo>
                    <a:pt x="10899" y="21600"/>
                  </a:lnTo>
                  <a:lnTo>
                    <a:pt x="14476" y="21600"/>
                  </a:lnTo>
                  <a:cubicBezTo>
                    <a:pt x="17569" y="21600"/>
                    <a:pt x="18174" y="19530"/>
                    <a:pt x="18174" y="19530"/>
                  </a:cubicBezTo>
                  <a:lnTo>
                    <a:pt x="21022" y="8694"/>
                  </a:lnTo>
                  <a:cubicBezTo>
                    <a:pt x="21022" y="8699"/>
                    <a:pt x="21325" y="7321"/>
                    <a:pt x="19928" y="7321"/>
                  </a:cubicBezTo>
                  <a:lnTo>
                    <a:pt x="16935" y="7321"/>
                  </a:lnTo>
                  <a:cubicBezTo>
                    <a:pt x="16425" y="1283"/>
                    <a:pt x="13279" y="0"/>
                    <a:pt x="10697" y="0"/>
                  </a:cubicBezTo>
                  <a:lnTo>
                    <a:pt x="10358" y="0"/>
                  </a:lnTo>
                  <a:close/>
                  <a:moveTo>
                    <a:pt x="10358" y="1365"/>
                  </a:moveTo>
                  <a:lnTo>
                    <a:pt x="10697" y="1365"/>
                  </a:lnTo>
                  <a:cubicBezTo>
                    <a:pt x="13571" y="1365"/>
                    <a:pt x="15214" y="3369"/>
                    <a:pt x="15575" y="7321"/>
                  </a:cubicBezTo>
                  <a:lnTo>
                    <a:pt x="5479" y="7321"/>
                  </a:lnTo>
                  <a:cubicBezTo>
                    <a:pt x="5841" y="3369"/>
                    <a:pt x="7478" y="1365"/>
                    <a:pt x="10358" y="1365"/>
                  </a:cubicBezTo>
                  <a:close/>
                  <a:moveTo>
                    <a:pt x="8412" y="9544"/>
                  </a:moveTo>
                  <a:lnTo>
                    <a:pt x="12643" y="9544"/>
                  </a:lnTo>
                  <a:cubicBezTo>
                    <a:pt x="12829" y="9544"/>
                    <a:pt x="12982" y="9704"/>
                    <a:pt x="12982" y="9896"/>
                  </a:cubicBezTo>
                  <a:lnTo>
                    <a:pt x="12982" y="10604"/>
                  </a:lnTo>
                  <a:cubicBezTo>
                    <a:pt x="12982" y="10797"/>
                    <a:pt x="12829" y="10956"/>
                    <a:pt x="12643" y="10956"/>
                  </a:cubicBezTo>
                  <a:lnTo>
                    <a:pt x="8412" y="10956"/>
                  </a:lnTo>
                  <a:cubicBezTo>
                    <a:pt x="8226" y="10956"/>
                    <a:pt x="8073" y="10797"/>
                    <a:pt x="8073" y="10604"/>
                  </a:cubicBezTo>
                  <a:lnTo>
                    <a:pt x="8073" y="9896"/>
                  </a:lnTo>
                  <a:cubicBezTo>
                    <a:pt x="8073" y="9704"/>
                    <a:pt x="8226" y="9544"/>
                    <a:pt x="8412" y="9544"/>
                  </a:cubicBezTo>
                  <a:close/>
                </a:path>
              </a:pathLst>
            </a:custGeom>
            <a:solidFill>
              <a:srgbClr val="F7F7F7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grpSp>
          <p:nvGrpSpPr>
            <p:cNvPr id="1486" name="Group"/>
            <p:cNvGrpSpPr/>
            <p:nvPr/>
          </p:nvGrpSpPr>
          <p:grpSpPr>
            <a:xfrm>
              <a:off x="3092063" y="6556914"/>
              <a:ext cx="6384254" cy="6384254"/>
              <a:chOff x="0" y="0"/>
              <a:chExt cx="6384253" cy="6384253"/>
            </a:xfrm>
          </p:grpSpPr>
          <p:sp>
            <p:nvSpPr>
              <p:cNvPr id="1481" name="Triangle"/>
              <p:cNvSpPr/>
              <p:nvPr/>
            </p:nvSpPr>
            <p:spPr>
              <a:xfrm>
                <a:off x="0" y="0"/>
                <a:ext cx="6384254" cy="63842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808080">
                    <a:alpha val="1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1482" name="Triangle"/>
              <p:cNvSpPr/>
              <p:nvPr/>
            </p:nvSpPr>
            <p:spPr>
              <a:xfrm>
                <a:off x="359523" y="359523"/>
                <a:ext cx="5665208" cy="56652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808080">
                    <a:alpha val="2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1483" name="Triangle"/>
              <p:cNvSpPr/>
              <p:nvPr/>
            </p:nvSpPr>
            <p:spPr>
              <a:xfrm>
                <a:off x="694553" y="694553"/>
                <a:ext cx="4995147" cy="49951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808080">
                    <a:alpha val="3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1484" name="Triangle"/>
              <p:cNvSpPr/>
              <p:nvPr/>
            </p:nvSpPr>
            <p:spPr>
              <a:xfrm>
                <a:off x="969971" y="969971"/>
                <a:ext cx="4444311" cy="44443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808080">
                    <a:alpha val="4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1485" name="Triangle"/>
              <p:cNvSpPr/>
              <p:nvPr/>
            </p:nvSpPr>
            <p:spPr>
              <a:xfrm>
                <a:off x="1242524" y="1242524"/>
                <a:ext cx="3899206" cy="38992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solidFill>
                  <a:srgbClr val="808080">
                    <a:alpha val="5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FB218D5-AFC0-FFEE-928B-4DF63E5E7E4E}"/>
              </a:ext>
            </a:extLst>
          </p:cNvPr>
          <p:cNvSpPr txBox="1"/>
          <p:nvPr/>
        </p:nvSpPr>
        <p:spPr>
          <a:xfrm>
            <a:off x="385675" y="484178"/>
            <a:ext cx="10146416" cy="1477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6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6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249072-F06D-EF04-7913-CACBBD25253F}"/>
              </a:ext>
            </a:extLst>
          </p:cNvPr>
          <p:cNvSpPr txBox="1"/>
          <p:nvPr/>
        </p:nvSpPr>
        <p:spPr>
          <a:xfrm>
            <a:off x="10532091" y="4800077"/>
            <a:ext cx="7887984" cy="1931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4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28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C8738C0-2196-A7DD-961B-1E882FEBEF22}"/>
              </a:ext>
            </a:extLst>
          </p:cNvPr>
          <p:cNvSpPr txBox="1"/>
          <p:nvPr/>
        </p:nvSpPr>
        <p:spPr>
          <a:xfrm>
            <a:off x="7090057" y="7773916"/>
            <a:ext cx="7887984" cy="1931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4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28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54FE56-0DFE-90F8-330D-C399DAB0AAC1}"/>
              </a:ext>
            </a:extLst>
          </p:cNvPr>
          <p:cNvSpPr txBox="1"/>
          <p:nvPr/>
        </p:nvSpPr>
        <p:spPr>
          <a:xfrm>
            <a:off x="3999376" y="10856499"/>
            <a:ext cx="7887984" cy="1931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4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28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p14="http://schemas.microsoft.com/office/powerpoint/2010/main" Requires="p14">
      <p:transition spd="med" advClick="1" p14:dur="1000">
        <p:wipe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5" name="Group"/>
          <p:cNvGrpSpPr/>
          <p:nvPr/>
        </p:nvGrpSpPr>
        <p:grpSpPr>
          <a:xfrm>
            <a:off x="3128545" y="-1414941"/>
            <a:ext cx="18126910" cy="12083589"/>
            <a:chOff x="0" y="0"/>
            <a:chExt cx="18126909" cy="12083587"/>
          </a:xfrm>
        </p:grpSpPr>
        <p:sp>
          <p:nvSpPr>
            <p:cNvPr id="932" name="Shape"/>
            <p:cNvSpPr/>
            <p:nvPr/>
          </p:nvSpPr>
          <p:spPr>
            <a:xfrm rot="10800000" flipH="1">
              <a:off x="4997425" y="-1"/>
              <a:ext cx="8131544" cy="5350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33" name="Shape"/>
            <p:cNvSpPr/>
            <p:nvPr/>
          </p:nvSpPr>
          <p:spPr>
            <a:xfrm rot="10800000" flipH="1">
              <a:off x="4976283" y="156994"/>
              <a:ext cx="8340369" cy="5488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7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34" name="Shape"/>
            <p:cNvSpPr/>
            <p:nvPr/>
          </p:nvSpPr>
          <p:spPr>
            <a:xfrm rot="10800000" flipH="1">
              <a:off x="4837280" y="155132"/>
              <a:ext cx="8618382" cy="5671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35" name="Shape"/>
            <p:cNvSpPr/>
            <p:nvPr/>
          </p:nvSpPr>
          <p:spPr>
            <a:xfrm rot="10800000" flipH="1">
              <a:off x="4651943" y="155134"/>
              <a:ext cx="8989065" cy="5915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5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36" name="Shape"/>
            <p:cNvSpPr/>
            <p:nvPr/>
          </p:nvSpPr>
          <p:spPr>
            <a:xfrm rot="10800000" flipH="1">
              <a:off x="4420272" y="155136"/>
              <a:ext cx="9452419" cy="6220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37" name="Shape"/>
            <p:cNvSpPr/>
            <p:nvPr/>
          </p:nvSpPr>
          <p:spPr>
            <a:xfrm rot="10800000" flipH="1">
              <a:off x="4142268" y="155139"/>
              <a:ext cx="10008443" cy="65860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38" name="Shape"/>
            <p:cNvSpPr/>
            <p:nvPr/>
          </p:nvSpPr>
          <p:spPr>
            <a:xfrm rot="10800000" flipH="1">
              <a:off x="3817929" y="155141"/>
              <a:ext cx="10657139" cy="70129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39" name="Shape"/>
            <p:cNvSpPr/>
            <p:nvPr/>
          </p:nvSpPr>
          <p:spPr>
            <a:xfrm rot="10800000" flipH="1">
              <a:off x="3447257" y="155144"/>
              <a:ext cx="11398504" cy="75007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3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40" name="Shape"/>
            <p:cNvSpPr/>
            <p:nvPr/>
          </p:nvSpPr>
          <p:spPr>
            <a:xfrm rot="10800000" flipH="1">
              <a:off x="3030249" y="155148"/>
              <a:ext cx="12232541" cy="8049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41" name="Shape"/>
            <p:cNvSpPr/>
            <p:nvPr/>
          </p:nvSpPr>
          <p:spPr>
            <a:xfrm rot="10800000" flipH="1">
              <a:off x="2474240" y="155152"/>
              <a:ext cx="13344591" cy="87814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2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42" name="Shape"/>
            <p:cNvSpPr/>
            <p:nvPr/>
          </p:nvSpPr>
          <p:spPr>
            <a:xfrm rot="10800000" flipH="1">
              <a:off x="1825562" y="155158"/>
              <a:ext cx="14641982" cy="9635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43" name="Shape"/>
            <p:cNvSpPr/>
            <p:nvPr/>
          </p:nvSpPr>
          <p:spPr>
            <a:xfrm rot="10800000" flipH="1">
              <a:off x="1084217" y="155165"/>
              <a:ext cx="16124713" cy="10610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944" name="Shape"/>
            <p:cNvSpPr/>
            <p:nvPr/>
          </p:nvSpPr>
          <p:spPr>
            <a:xfrm rot="10800000" flipH="1">
              <a:off x="-1" y="155173"/>
              <a:ext cx="18126909" cy="119284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1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2D551A4E-6B8B-95FE-AF76-31F91359455E}"/>
              </a:ext>
            </a:extLst>
          </p:cNvPr>
          <p:cNvSpPr txBox="1"/>
          <p:nvPr/>
        </p:nvSpPr>
        <p:spPr>
          <a:xfrm>
            <a:off x="7998376" y="851845"/>
            <a:ext cx="8952008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5400" dirty="0">
                <a:solidFill>
                  <a:schemeClr val="bg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5400" dirty="0">
              <a:solidFill>
                <a:schemeClr val="bg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3" name="Shape">
            <a:extLst>
              <a:ext uri="{FF2B5EF4-FFF2-40B4-BE49-F238E27FC236}">
                <a16:creationId xmlns:a16="http://schemas.microsoft.com/office/drawing/2014/main" id="{E0CEBBCE-77AE-8971-35D5-FA5BD24CB48A}"/>
              </a:ext>
            </a:extLst>
          </p:cNvPr>
          <p:cNvSpPr/>
          <p:nvPr/>
        </p:nvSpPr>
        <p:spPr>
          <a:xfrm>
            <a:off x="8447136" y="4753688"/>
            <a:ext cx="1334851" cy="10896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25" h="21473" extrusionOk="0">
                <a:moveTo>
                  <a:pt x="12874" y="3"/>
                </a:moveTo>
                <a:cubicBezTo>
                  <a:pt x="12087" y="30"/>
                  <a:pt x="11288" y="211"/>
                  <a:pt x="10503" y="562"/>
                </a:cubicBezTo>
                <a:cubicBezTo>
                  <a:pt x="8791" y="1328"/>
                  <a:pt x="7390" y="2883"/>
                  <a:pt x="5828" y="4055"/>
                </a:cubicBezTo>
                <a:cubicBezTo>
                  <a:pt x="3594" y="5733"/>
                  <a:pt x="858" y="6977"/>
                  <a:pt x="165" y="10187"/>
                </a:cubicBezTo>
                <a:cubicBezTo>
                  <a:pt x="-769" y="14507"/>
                  <a:pt x="2420" y="18049"/>
                  <a:pt x="5989" y="19891"/>
                </a:cubicBezTo>
                <a:cubicBezTo>
                  <a:pt x="7631" y="20738"/>
                  <a:pt x="9337" y="21461"/>
                  <a:pt x="11110" y="21472"/>
                </a:cubicBezTo>
                <a:cubicBezTo>
                  <a:pt x="13170" y="21485"/>
                  <a:pt x="15162" y="20549"/>
                  <a:pt x="16760" y="18882"/>
                </a:cubicBezTo>
                <a:cubicBezTo>
                  <a:pt x="17863" y="17730"/>
                  <a:pt x="18730" y="16282"/>
                  <a:pt x="19372" y="14735"/>
                </a:cubicBezTo>
                <a:cubicBezTo>
                  <a:pt x="20340" y="12401"/>
                  <a:pt x="20831" y="9733"/>
                  <a:pt x="20319" y="7086"/>
                </a:cubicBezTo>
                <a:cubicBezTo>
                  <a:pt x="19464" y="2665"/>
                  <a:pt x="16283" y="-115"/>
                  <a:pt x="12874" y="3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" name="Shape">
            <a:extLst>
              <a:ext uri="{FF2B5EF4-FFF2-40B4-BE49-F238E27FC236}">
                <a16:creationId xmlns:a16="http://schemas.microsoft.com/office/drawing/2014/main" id="{63FCD7E1-A81E-6E26-BF3F-8FAE76966AC7}"/>
              </a:ext>
            </a:extLst>
          </p:cNvPr>
          <p:cNvSpPr/>
          <p:nvPr/>
        </p:nvSpPr>
        <p:spPr>
          <a:xfrm>
            <a:off x="8645560" y="7404623"/>
            <a:ext cx="1212942" cy="10105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09" h="20607" extrusionOk="0">
                <a:moveTo>
                  <a:pt x="15286" y="4"/>
                </a:moveTo>
                <a:cubicBezTo>
                  <a:pt x="13006" y="-87"/>
                  <a:pt x="10728" y="1486"/>
                  <a:pt x="8410" y="2234"/>
                </a:cubicBezTo>
                <a:cubicBezTo>
                  <a:pt x="6417" y="2877"/>
                  <a:pt x="4203" y="2943"/>
                  <a:pt x="2646" y="4596"/>
                </a:cubicBezTo>
                <a:cubicBezTo>
                  <a:pt x="1471" y="5843"/>
                  <a:pt x="973" y="7681"/>
                  <a:pt x="575" y="9434"/>
                </a:cubicBezTo>
                <a:cubicBezTo>
                  <a:pt x="-3" y="11984"/>
                  <a:pt x="-414" y="14747"/>
                  <a:pt x="712" y="17091"/>
                </a:cubicBezTo>
                <a:cubicBezTo>
                  <a:pt x="2836" y="21513"/>
                  <a:pt x="7825" y="20640"/>
                  <a:pt x="12207" y="20314"/>
                </a:cubicBezTo>
                <a:cubicBezTo>
                  <a:pt x="14012" y="20179"/>
                  <a:pt x="15914" y="20240"/>
                  <a:pt x="17416" y="19015"/>
                </a:cubicBezTo>
                <a:cubicBezTo>
                  <a:pt x="18980" y="17740"/>
                  <a:pt x="19636" y="15487"/>
                  <a:pt x="20093" y="13280"/>
                </a:cubicBezTo>
                <a:cubicBezTo>
                  <a:pt x="21186" y="8012"/>
                  <a:pt x="20737" y="2071"/>
                  <a:pt x="16866" y="367"/>
                </a:cubicBezTo>
                <a:cubicBezTo>
                  <a:pt x="16340" y="135"/>
                  <a:pt x="15812" y="25"/>
                  <a:pt x="15286" y="4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" name="Shape">
            <a:extLst>
              <a:ext uri="{FF2B5EF4-FFF2-40B4-BE49-F238E27FC236}">
                <a16:creationId xmlns:a16="http://schemas.microsoft.com/office/drawing/2014/main" id="{47549F2A-6788-7D1B-52F2-1549199F4DDF}"/>
              </a:ext>
            </a:extLst>
          </p:cNvPr>
          <p:cNvSpPr/>
          <p:nvPr/>
        </p:nvSpPr>
        <p:spPr>
          <a:xfrm>
            <a:off x="8550604" y="10133817"/>
            <a:ext cx="1307898" cy="10073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6" h="21121" extrusionOk="0">
                <a:moveTo>
                  <a:pt x="11042" y="0"/>
                </a:moveTo>
                <a:cubicBezTo>
                  <a:pt x="9051" y="14"/>
                  <a:pt x="7331" y="1598"/>
                  <a:pt x="5588" y="2779"/>
                </a:cubicBezTo>
                <a:cubicBezTo>
                  <a:pt x="3828" y="3971"/>
                  <a:pt x="1866" y="4918"/>
                  <a:pt x="799" y="7244"/>
                </a:cubicBezTo>
                <a:cubicBezTo>
                  <a:pt x="-1262" y="11739"/>
                  <a:pt x="876" y="17623"/>
                  <a:pt x="4808" y="19684"/>
                </a:cubicBezTo>
                <a:cubicBezTo>
                  <a:pt x="6507" y="20574"/>
                  <a:pt x="8344" y="20669"/>
                  <a:pt x="10150" y="20891"/>
                </a:cubicBezTo>
                <a:cubicBezTo>
                  <a:pt x="13642" y="21318"/>
                  <a:pt x="17560" y="21585"/>
                  <a:pt x="19227" y="17524"/>
                </a:cubicBezTo>
                <a:cubicBezTo>
                  <a:pt x="20338" y="14819"/>
                  <a:pt x="19685" y="11560"/>
                  <a:pt x="18667" y="8737"/>
                </a:cubicBezTo>
                <a:cubicBezTo>
                  <a:pt x="18002" y="6889"/>
                  <a:pt x="17204" y="5128"/>
                  <a:pt x="16192" y="3610"/>
                </a:cubicBezTo>
                <a:cubicBezTo>
                  <a:pt x="14827" y="1560"/>
                  <a:pt x="13050" y="-15"/>
                  <a:pt x="11042" y="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" name="Shape">
            <a:extLst>
              <a:ext uri="{FF2B5EF4-FFF2-40B4-BE49-F238E27FC236}">
                <a16:creationId xmlns:a16="http://schemas.microsoft.com/office/drawing/2014/main" id="{478C65B0-FCF1-C21E-DCF3-8CEA06ED30DB}"/>
              </a:ext>
            </a:extLst>
          </p:cNvPr>
          <p:cNvSpPr/>
          <p:nvPr/>
        </p:nvSpPr>
        <p:spPr>
          <a:xfrm>
            <a:off x="19997852" y="10133816"/>
            <a:ext cx="1154868" cy="11064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34" h="20314" extrusionOk="0">
                <a:moveTo>
                  <a:pt x="9182" y="0"/>
                </a:moveTo>
                <a:cubicBezTo>
                  <a:pt x="7952" y="7"/>
                  <a:pt x="6745" y="173"/>
                  <a:pt x="5579" y="604"/>
                </a:cubicBezTo>
                <a:cubicBezTo>
                  <a:pt x="1733" y="2026"/>
                  <a:pt x="-687" y="5983"/>
                  <a:pt x="174" y="10011"/>
                </a:cubicBezTo>
                <a:cubicBezTo>
                  <a:pt x="583" y="11926"/>
                  <a:pt x="1737" y="13532"/>
                  <a:pt x="2936" y="15057"/>
                </a:cubicBezTo>
                <a:cubicBezTo>
                  <a:pt x="4477" y="17017"/>
                  <a:pt x="6176" y="18940"/>
                  <a:pt x="8492" y="19797"/>
                </a:cubicBezTo>
                <a:cubicBezTo>
                  <a:pt x="13346" y="21593"/>
                  <a:pt x="18579" y="18529"/>
                  <a:pt x="20213" y="13368"/>
                </a:cubicBezTo>
                <a:cubicBezTo>
                  <a:pt x="20913" y="11156"/>
                  <a:pt x="20854" y="8837"/>
                  <a:pt x="20353" y="6623"/>
                </a:cubicBezTo>
                <a:cubicBezTo>
                  <a:pt x="19999" y="5059"/>
                  <a:pt x="19405" y="3475"/>
                  <a:pt x="18211" y="2354"/>
                </a:cubicBezTo>
                <a:cubicBezTo>
                  <a:pt x="16780" y="1011"/>
                  <a:pt x="14806" y="603"/>
                  <a:pt x="12886" y="317"/>
                </a:cubicBezTo>
                <a:cubicBezTo>
                  <a:pt x="11660" y="135"/>
                  <a:pt x="10412" y="-7"/>
                  <a:pt x="9182" y="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" name="Shape">
            <a:extLst>
              <a:ext uri="{FF2B5EF4-FFF2-40B4-BE49-F238E27FC236}">
                <a16:creationId xmlns:a16="http://schemas.microsoft.com/office/drawing/2014/main" id="{AE0E7570-7D69-300B-BB03-50511DC92055}"/>
              </a:ext>
            </a:extLst>
          </p:cNvPr>
          <p:cNvSpPr/>
          <p:nvPr/>
        </p:nvSpPr>
        <p:spPr>
          <a:xfrm>
            <a:off x="19996175" y="7356328"/>
            <a:ext cx="1195651" cy="11071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18" h="21492" extrusionOk="0">
                <a:moveTo>
                  <a:pt x="10219" y="1"/>
                </a:moveTo>
                <a:cubicBezTo>
                  <a:pt x="8201" y="-52"/>
                  <a:pt x="6422" y="1220"/>
                  <a:pt x="4793" y="2632"/>
                </a:cubicBezTo>
                <a:cubicBezTo>
                  <a:pt x="2658" y="4484"/>
                  <a:pt x="664" y="6696"/>
                  <a:pt x="134" y="9641"/>
                </a:cubicBezTo>
                <a:cubicBezTo>
                  <a:pt x="-388" y="12549"/>
                  <a:pt x="656" y="15471"/>
                  <a:pt x="2484" y="17652"/>
                </a:cubicBezTo>
                <a:cubicBezTo>
                  <a:pt x="4495" y="20050"/>
                  <a:pt x="7295" y="21444"/>
                  <a:pt x="10248" y="21490"/>
                </a:cubicBezTo>
                <a:cubicBezTo>
                  <a:pt x="13900" y="21548"/>
                  <a:pt x="17300" y="19601"/>
                  <a:pt x="19509" y="16404"/>
                </a:cubicBezTo>
                <a:cubicBezTo>
                  <a:pt x="20479" y="15000"/>
                  <a:pt x="21212" y="13269"/>
                  <a:pt x="20801" y="11535"/>
                </a:cubicBezTo>
                <a:cubicBezTo>
                  <a:pt x="20332" y="9561"/>
                  <a:pt x="18549" y="8452"/>
                  <a:pt x="17600" y="6733"/>
                </a:cubicBezTo>
                <a:cubicBezTo>
                  <a:pt x="16948" y="5552"/>
                  <a:pt x="16709" y="4114"/>
                  <a:pt x="15968" y="3006"/>
                </a:cubicBezTo>
                <a:cubicBezTo>
                  <a:pt x="15245" y="1924"/>
                  <a:pt x="14161" y="1291"/>
                  <a:pt x="13031" y="779"/>
                </a:cubicBezTo>
                <a:cubicBezTo>
                  <a:pt x="12111" y="363"/>
                  <a:pt x="11175" y="27"/>
                  <a:pt x="10219" y="1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" name="Shape">
            <a:extLst>
              <a:ext uri="{FF2B5EF4-FFF2-40B4-BE49-F238E27FC236}">
                <a16:creationId xmlns:a16="http://schemas.microsoft.com/office/drawing/2014/main" id="{C9F40E2C-D3A6-D555-E70B-9478BCF4693B}"/>
              </a:ext>
            </a:extLst>
          </p:cNvPr>
          <p:cNvSpPr/>
          <p:nvPr/>
        </p:nvSpPr>
        <p:spPr>
          <a:xfrm>
            <a:off x="19955743" y="4714964"/>
            <a:ext cx="1271846" cy="11151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70" h="20337" extrusionOk="0">
                <a:moveTo>
                  <a:pt x="7638" y="913"/>
                </a:moveTo>
                <a:cubicBezTo>
                  <a:pt x="5544" y="1810"/>
                  <a:pt x="3709" y="3296"/>
                  <a:pt x="2210" y="5138"/>
                </a:cubicBezTo>
                <a:cubicBezTo>
                  <a:pt x="1115" y="6484"/>
                  <a:pt x="209" y="8042"/>
                  <a:pt x="33" y="9804"/>
                </a:cubicBezTo>
                <a:cubicBezTo>
                  <a:pt x="-197" y="12099"/>
                  <a:pt x="810" y="14271"/>
                  <a:pt x="2314" y="15950"/>
                </a:cubicBezTo>
                <a:cubicBezTo>
                  <a:pt x="4904" y="18843"/>
                  <a:pt x="8574" y="20040"/>
                  <a:pt x="12261" y="20296"/>
                </a:cubicBezTo>
                <a:cubicBezTo>
                  <a:pt x="14182" y="20430"/>
                  <a:pt x="16181" y="20287"/>
                  <a:pt x="17738" y="19044"/>
                </a:cubicBezTo>
                <a:cubicBezTo>
                  <a:pt x="19342" y="17762"/>
                  <a:pt x="20079" y="15634"/>
                  <a:pt x="20553" y="13513"/>
                </a:cubicBezTo>
                <a:cubicBezTo>
                  <a:pt x="21166" y="10766"/>
                  <a:pt x="21403" y="7843"/>
                  <a:pt x="20299" y="5291"/>
                </a:cubicBezTo>
                <a:cubicBezTo>
                  <a:pt x="18150" y="319"/>
                  <a:pt x="12505" y="-1170"/>
                  <a:pt x="7638" y="913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1F6D73A-D8B4-4174-A7DC-EA48C6B3ABF5}"/>
              </a:ext>
            </a:extLst>
          </p:cNvPr>
          <p:cNvSpPr txBox="1"/>
          <p:nvPr/>
        </p:nvSpPr>
        <p:spPr>
          <a:xfrm>
            <a:off x="13055911" y="4051031"/>
            <a:ext cx="6449519" cy="2254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32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0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20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9807DF7-8D5E-2ACB-BFD9-CD3B2F7F90BA}"/>
              </a:ext>
            </a:extLst>
          </p:cNvPr>
          <p:cNvSpPr txBox="1"/>
          <p:nvPr/>
        </p:nvSpPr>
        <p:spPr>
          <a:xfrm>
            <a:off x="1548857" y="4051031"/>
            <a:ext cx="6449519" cy="2254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32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0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20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0DE4A95-E817-93B4-A355-E140135D28F2}"/>
              </a:ext>
            </a:extLst>
          </p:cNvPr>
          <p:cNvSpPr txBox="1"/>
          <p:nvPr/>
        </p:nvSpPr>
        <p:spPr>
          <a:xfrm>
            <a:off x="13055911" y="6820720"/>
            <a:ext cx="6449519" cy="2254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32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0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20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D0CF86C-653C-DE40-2597-86C0B9639189}"/>
              </a:ext>
            </a:extLst>
          </p:cNvPr>
          <p:cNvSpPr txBox="1"/>
          <p:nvPr/>
        </p:nvSpPr>
        <p:spPr>
          <a:xfrm>
            <a:off x="1548857" y="6820720"/>
            <a:ext cx="6449519" cy="2254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32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0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20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9FB7629-3E87-2C4C-7733-1C913073114E}"/>
              </a:ext>
            </a:extLst>
          </p:cNvPr>
          <p:cNvSpPr txBox="1"/>
          <p:nvPr/>
        </p:nvSpPr>
        <p:spPr>
          <a:xfrm>
            <a:off x="13055911" y="9434066"/>
            <a:ext cx="6449519" cy="2254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32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0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20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E997064-A136-35D9-0620-B621FC3BE228}"/>
              </a:ext>
            </a:extLst>
          </p:cNvPr>
          <p:cNvSpPr txBox="1"/>
          <p:nvPr/>
        </p:nvSpPr>
        <p:spPr>
          <a:xfrm>
            <a:off x="1548857" y="9434066"/>
            <a:ext cx="6449519" cy="2254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3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32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0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20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circle/>
      </p:transition>
    </mc:Choice>
    <mc:Fallback xmlns="">
      <p:transition spd="fast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75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25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75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5" grpId="0"/>
      <p:bldP spid="1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5" name="Group"/>
          <p:cNvGrpSpPr/>
          <p:nvPr/>
        </p:nvGrpSpPr>
        <p:grpSpPr>
          <a:xfrm>
            <a:off x="8432498" y="4217431"/>
            <a:ext cx="7685530" cy="6215181"/>
            <a:chOff x="0" y="0"/>
            <a:chExt cx="7685528" cy="6215179"/>
          </a:xfrm>
        </p:grpSpPr>
        <p:sp>
          <p:nvSpPr>
            <p:cNvPr id="1488" name="Shape"/>
            <p:cNvSpPr/>
            <p:nvPr/>
          </p:nvSpPr>
          <p:spPr>
            <a:xfrm>
              <a:off x="936645" y="145790"/>
              <a:ext cx="5811967" cy="4700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61" h="21098" extrusionOk="0">
                  <a:moveTo>
                    <a:pt x="7819" y="12"/>
                  </a:moveTo>
                  <a:cubicBezTo>
                    <a:pt x="6094" y="163"/>
                    <a:pt x="4712" y="1680"/>
                    <a:pt x="3502" y="3277"/>
                  </a:cubicBezTo>
                  <a:cubicBezTo>
                    <a:pt x="615" y="7087"/>
                    <a:pt x="-1315" y="12384"/>
                    <a:pt x="1084" y="16126"/>
                  </a:cubicBezTo>
                  <a:cubicBezTo>
                    <a:pt x="1411" y="16634"/>
                    <a:pt x="1785" y="17041"/>
                    <a:pt x="2192" y="17372"/>
                  </a:cubicBezTo>
                  <a:cubicBezTo>
                    <a:pt x="3956" y="18804"/>
                    <a:pt x="6359" y="18826"/>
                    <a:pt x="8476" y="19570"/>
                  </a:cubicBezTo>
                  <a:cubicBezTo>
                    <a:pt x="10295" y="20209"/>
                    <a:pt x="12068" y="21468"/>
                    <a:pt x="13932" y="20994"/>
                  </a:cubicBezTo>
                  <a:cubicBezTo>
                    <a:pt x="15338" y="20635"/>
                    <a:pt x="16439" y="19376"/>
                    <a:pt x="17427" y="18128"/>
                  </a:cubicBezTo>
                  <a:cubicBezTo>
                    <a:pt x="18863" y="16313"/>
                    <a:pt x="20249" y="14217"/>
                    <a:pt x="20262" y="11564"/>
                  </a:cubicBezTo>
                  <a:cubicBezTo>
                    <a:pt x="20285" y="6558"/>
                    <a:pt x="16012" y="4333"/>
                    <a:pt x="12429" y="2006"/>
                  </a:cubicBezTo>
                  <a:cubicBezTo>
                    <a:pt x="10953" y="1047"/>
                    <a:pt x="9475" y="-132"/>
                    <a:pt x="7819" y="12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89" name="Shape"/>
            <p:cNvSpPr/>
            <p:nvPr/>
          </p:nvSpPr>
          <p:spPr>
            <a:xfrm>
              <a:off x="1905014" y="928897"/>
              <a:ext cx="3875228" cy="3133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61" h="21098" extrusionOk="0">
                  <a:moveTo>
                    <a:pt x="7819" y="12"/>
                  </a:moveTo>
                  <a:cubicBezTo>
                    <a:pt x="6094" y="163"/>
                    <a:pt x="4712" y="1680"/>
                    <a:pt x="3502" y="3277"/>
                  </a:cubicBezTo>
                  <a:cubicBezTo>
                    <a:pt x="615" y="7087"/>
                    <a:pt x="-1315" y="12384"/>
                    <a:pt x="1084" y="16126"/>
                  </a:cubicBezTo>
                  <a:cubicBezTo>
                    <a:pt x="1411" y="16634"/>
                    <a:pt x="1785" y="17041"/>
                    <a:pt x="2192" y="17372"/>
                  </a:cubicBezTo>
                  <a:cubicBezTo>
                    <a:pt x="3956" y="18804"/>
                    <a:pt x="6359" y="18826"/>
                    <a:pt x="8476" y="19570"/>
                  </a:cubicBezTo>
                  <a:cubicBezTo>
                    <a:pt x="10295" y="20209"/>
                    <a:pt x="12068" y="21468"/>
                    <a:pt x="13932" y="20994"/>
                  </a:cubicBezTo>
                  <a:cubicBezTo>
                    <a:pt x="15338" y="20635"/>
                    <a:pt x="16439" y="19376"/>
                    <a:pt x="17427" y="18128"/>
                  </a:cubicBezTo>
                  <a:cubicBezTo>
                    <a:pt x="18863" y="16313"/>
                    <a:pt x="20249" y="14217"/>
                    <a:pt x="20262" y="11564"/>
                  </a:cubicBezTo>
                  <a:cubicBezTo>
                    <a:pt x="20285" y="6558"/>
                    <a:pt x="16012" y="4333"/>
                    <a:pt x="12429" y="2006"/>
                  </a:cubicBezTo>
                  <a:cubicBezTo>
                    <a:pt x="10953" y="1047"/>
                    <a:pt x="9475" y="-132"/>
                    <a:pt x="7819" y="12"/>
                  </a:cubicBezTo>
                  <a:close/>
                </a:path>
              </a:pathLst>
            </a:custGeom>
            <a:solidFill>
              <a:srgbClr val="F7F7F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grpSp>
          <p:nvGrpSpPr>
            <p:cNvPr id="1494" name="Group"/>
            <p:cNvGrpSpPr/>
            <p:nvPr/>
          </p:nvGrpSpPr>
          <p:grpSpPr>
            <a:xfrm>
              <a:off x="0" y="0"/>
              <a:ext cx="7685529" cy="6215180"/>
              <a:chOff x="0" y="0"/>
              <a:chExt cx="7685528" cy="6215179"/>
            </a:xfrm>
          </p:grpSpPr>
          <p:sp>
            <p:nvSpPr>
              <p:cNvPr id="1490" name="Shape"/>
              <p:cNvSpPr/>
              <p:nvPr/>
            </p:nvSpPr>
            <p:spPr>
              <a:xfrm>
                <a:off x="647549" y="0"/>
                <a:ext cx="6390396" cy="51678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61" h="21098" extrusionOk="0">
                    <a:moveTo>
                      <a:pt x="7819" y="12"/>
                    </a:moveTo>
                    <a:cubicBezTo>
                      <a:pt x="6094" y="163"/>
                      <a:pt x="4712" y="1680"/>
                      <a:pt x="3502" y="3277"/>
                    </a:cubicBezTo>
                    <a:cubicBezTo>
                      <a:pt x="615" y="7087"/>
                      <a:pt x="-1315" y="12384"/>
                      <a:pt x="1084" y="16126"/>
                    </a:cubicBezTo>
                    <a:cubicBezTo>
                      <a:pt x="1411" y="16634"/>
                      <a:pt x="1785" y="17041"/>
                      <a:pt x="2192" y="17372"/>
                    </a:cubicBezTo>
                    <a:cubicBezTo>
                      <a:pt x="3956" y="18804"/>
                      <a:pt x="6359" y="18826"/>
                      <a:pt x="8476" y="19570"/>
                    </a:cubicBezTo>
                    <a:cubicBezTo>
                      <a:pt x="10295" y="20209"/>
                      <a:pt x="12068" y="21468"/>
                      <a:pt x="13932" y="20994"/>
                    </a:cubicBezTo>
                    <a:cubicBezTo>
                      <a:pt x="15338" y="20635"/>
                      <a:pt x="16439" y="19376"/>
                      <a:pt x="17427" y="18128"/>
                    </a:cubicBezTo>
                    <a:cubicBezTo>
                      <a:pt x="18863" y="16313"/>
                      <a:pt x="20249" y="14217"/>
                      <a:pt x="20262" y="11564"/>
                    </a:cubicBezTo>
                    <a:cubicBezTo>
                      <a:pt x="20285" y="6558"/>
                      <a:pt x="16012" y="4333"/>
                      <a:pt x="12429" y="2006"/>
                    </a:cubicBezTo>
                    <a:cubicBezTo>
                      <a:pt x="10953" y="1047"/>
                      <a:pt x="9475" y="-132"/>
                      <a:pt x="7819" y="12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808080">
                    <a:alpha val="4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1491" name="Shape"/>
              <p:cNvSpPr/>
              <p:nvPr/>
            </p:nvSpPr>
            <p:spPr>
              <a:xfrm>
                <a:off x="476203" y="1"/>
                <a:ext cx="6733095" cy="54449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61" h="21098" extrusionOk="0">
                    <a:moveTo>
                      <a:pt x="7819" y="12"/>
                    </a:moveTo>
                    <a:cubicBezTo>
                      <a:pt x="6094" y="163"/>
                      <a:pt x="4712" y="1680"/>
                      <a:pt x="3502" y="3277"/>
                    </a:cubicBezTo>
                    <a:cubicBezTo>
                      <a:pt x="615" y="7087"/>
                      <a:pt x="-1315" y="12384"/>
                      <a:pt x="1084" y="16126"/>
                    </a:cubicBezTo>
                    <a:cubicBezTo>
                      <a:pt x="1411" y="16634"/>
                      <a:pt x="1785" y="17041"/>
                      <a:pt x="2192" y="17372"/>
                    </a:cubicBezTo>
                    <a:cubicBezTo>
                      <a:pt x="3956" y="18804"/>
                      <a:pt x="6359" y="18826"/>
                      <a:pt x="8476" y="19570"/>
                    </a:cubicBezTo>
                    <a:cubicBezTo>
                      <a:pt x="10295" y="20209"/>
                      <a:pt x="12068" y="21468"/>
                      <a:pt x="13932" y="20994"/>
                    </a:cubicBezTo>
                    <a:cubicBezTo>
                      <a:pt x="15338" y="20635"/>
                      <a:pt x="16439" y="19376"/>
                      <a:pt x="17427" y="18128"/>
                    </a:cubicBezTo>
                    <a:cubicBezTo>
                      <a:pt x="18863" y="16313"/>
                      <a:pt x="20249" y="14217"/>
                      <a:pt x="20262" y="11564"/>
                    </a:cubicBezTo>
                    <a:cubicBezTo>
                      <a:pt x="20285" y="6558"/>
                      <a:pt x="16012" y="4333"/>
                      <a:pt x="12429" y="2006"/>
                    </a:cubicBezTo>
                    <a:cubicBezTo>
                      <a:pt x="10953" y="1047"/>
                      <a:pt x="9475" y="-132"/>
                      <a:pt x="7819" y="12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808080">
                    <a:alpha val="3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1492" name="Shape"/>
              <p:cNvSpPr/>
              <p:nvPr/>
            </p:nvSpPr>
            <p:spPr>
              <a:xfrm>
                <a:off x="301418" y="2"/>
                <a:ext cx="7082675" cy="57276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61" h="21098" extrusionOk="0">
                    <a:moveTo>
                      <a:pt x="7819" y="12"/>
                    </a:moveTo>
                    <a:cubicBezTo>
                      <a:pt x="6094" y="163"/>
                      <a:pt x="4712" y="1680"/>
                      <a:pt x="3502" y="3277"/>
                    </a:cubicBezTo>
                    <a:cubicBezTo>
                      <a:pt x="615" y="7087"/>
                      <a:pt x="-1315" y="12384"/>
                      <a:pt x="1084" y="16126"/>
                    </a:cubicBezTo>
                    <a:cubicBezTo>
                      <a:pt x="1411" y="16634"/>
                      <a:pt x="1785" y="17041"/>
                      <a:pt x="2192" y="17372"/>
                    </a:cubicBezTo>
                    <a:cubicBezTo>
                      <a:pt x="3956" y="18804"/>
                      <a:pt x="6359" y="18826"/>
                      <a:pt x="8476" y="19570"/>
                    </a:cubicBezTo>
                    <a:cubicBezTo>
                      <a:pt x="10295" y="20209"/>
                      <a:pt x="12068" y="21468"/>
                      <a:pt x="13932" y="20994"/>
                    </a:cubicBezTo>
                    <a:cubicBezTo>
                      <a:pt x="15338" y="20635"/>
                      <a:pt x="16439" y="19376"/>
                      <a:pt x="17427" y="18128"/>
                    </a:cubicBezTo>
                    <a:cubicBezTo>
                      <a:pt x="18863" y="16313"/>
                      <a:pt x="20249" y="14217"/>
                      <a:pt x="20262" y="11564"/>
                    </a:cubicBezTo>
                    <a:cubicBezTo>
                      <a:pt x="20285" y="6558"/>
                      <a:pt x="16012" y="4333"/>
                      <a:pt x="12429" y="2006"/>
                    </a:cubicBezTo>
                    <a:cubicBezTo>
                      <a:pt x="10953" y="1047"/>
                      <a:pt x="9475" y="-132"/>
                      <a:pt x="7819" y="12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808080">
                    <a:alpha val="2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1493" name="Shape"/>
              <p:cNvSpPr/>
              <p:nvPr/>
            </p:nvSpPr>
            <p:spPr>
              <a:xfrm>
                <a:off x="0" y="5"/>
                <a:ext cx="7685529" cy="62151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61" h="21098" extrusionOk="0">
                    <a:moveTo>
                      <a:pt x="7819" y="12"/>
                    </a:moveTo>
                    <a:cubicBezTo>
                      <a:pt x="6094" y="163"/>
                      <a:pt x="4712" y="1680"/>
                      <a:pt x="3502" y="3277"/>
                    </a:cubicBezTo>
                    <a:cubicBezTo>
                      <a:pt x="615" y="7087"/>
                      <a:pt x="-1315" y="12384"/>
                      <a:pt x="1084" y="16126"/>
                    </a:cubicBezTo>
                    <a:cubicBezTo>
                      <a:pt x="1411" y="16634"/>
                      <a:pt x="1785" y="17041"/>
                      <a:pt x="2192" y="17372"/>
                    </a:cubicBezTo>
                    <a:cubicBezTo>
                      <a:pt x="3956" y="18804"/>
                      <a:pt x="6359" y="18826"/>
                      <a:pt x="8476" y="19570"/>
                    </a:cubicBezTo>
                    <a:cubicBezTo>
                      <a:pt x="10295" y="20209"/>
                      <a:pt x="12068" y="21468"/>
                      <a:pt x="13932" y="20994"/>
                    </a:cubicBezTo>
                    <a:cubicBezTo>
                      <a:pt x="15338" y="20635"/>
                      <a:pt x="16439" y="19376"/>
                      <a:pt x="17427" y="18128"/>
                    </a:cubicBezTo>
                    <a:cubicBezTo>
                      <a:pt x="18863" y="16313"/>
                      <a:pt x="20249" y="14217"/>
                      <a:pt x="20262" y="11564"/>
                    </a:cubicBezTo>
                    <a:cubicBezTo>
                      <a:pt x="20285" y="6558"/>
                      <a:pt x="16012" y="4333"/>
                      <a:pt x="12429" y="2006"/>
                    </a:cubicBezTo>
                    <a:cubicBezTo>
                      <a:pt x="10953" y="1047"/>
                      <a:pt x="9475" y="-132"/>
                      <a:pt x="7819" y="12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808080">
                    <a:alpha val="10000"/>
                  </a:srgbClr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endParaRPr/>
              </a:p>
            </p:txBody>
          </p:sp>
        </p:grpSp>
      </p:grpSp>
      <p:sp>
        <p:nvSpPr>
          <p:cNvPr id="1502" name="Shape"/>
          <p:cNvSpPr/>
          <p:nvPr/>
        </p:nvSpPr>
        <p:spPr>
          <a:xfrm>
            <a:off x="15148145" y="3510113"/>
            <a:ext cx="862378" cy="7039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25" h="21473" extrusionOk="0">
                <a:moveTo>
                  <a:pt x="12874" y="3"/>
                </a:moveTo>
                <a:cubicBezTo>
                  <a:pt x="12087" y="30"/>
                  <a:pt x="11288" y="211"/>
                  <a:pt x="10503" y="562"/>
                </a:cubicBezTo>
                <a:cubicBezTo>
                  <a:pt x="8791" y="1328"/>
                  <a:pt x="7390" y="2883"/>
                  <a:pt x="5828" y="4055"/>
                </a:cubicBezTo>
                <a:cubicBezTo>
                  <a:pt x="3594" y="5733"/>
                  <a:pt x="858" y="6977"/>
                  <a:pt x="165" y="10187"/>
                </a:cubicBezTo>
                <a:cubicBezTo>
                  <a:pt x="-769" y="14507"/>
                  <a:pt x="2420" y="18049"/>
                  <a:pt x="5989" y="19891"/>
                </a:cubicBezTo>
                <a:cubicBezTo>
                  <a:pt x="7631" y="20738"/>
                  <a:pt x="9337" y="21461"/>
                  <a:pt x="11110" y="21472"/>
                </a:cubicBezTo>
                <a:cubicBezTo>
                  <a:pt x="13170" y="21485"/>
                  <a:pt x="15162" y="20549"/>
                  <a:pt x="16760" y="18882"/>
                </a:cubicBezTo>
                <a:cubicBezTo>
                  <a:pt x="17863" y="17730"/>
                  <a:pt x="18730" y="16282"/>
                  <a:pt x="19372" y="14735"/>
                </a:cubicBezTo>
                <a:cubicBezTo>
                  <a:pt x="20340" y="12401"/>
                  <a:pt x="20831" y="9733"/>
                  <a:pt x="20319" y="7086"/>
                </a:cubicBezTo>
                <a:cubicBezTo>
                  <a:pt x="19464" y="2665"/>
                  <a:pt x="16283" y="-115"/>
                  <a:pt x="12874" y="3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03" name="Shape"/>
          <p:cNvSpPr/>
          <p:nvPr/>
        </p:nvSpPr>
        <p:spPr>
          <a:xfrm>
            <a:off x="15156851" y="9212413"/>
            <a:ext cx="844967" cy="7039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09" h="20607" extrusionOk="0">
                <a:moveTo>
                  <a:pt x="15286" y="4"/>
                </a:moveTo>
                <a:cubicBezTo>
                  <a:pt x="13006" y="-87"/>
                  <a:pt x="10728" y="1486"/>
                  <a:pt x="8410" y="2234"/>
                </a:cubicBezTo>
                <a:cubicBezTo>
                  <a:pt x="6417" y="2877"/>
                  <a:pt x="4203" y="2943"/>
                  <a:pt x="2646" y="4596"/>
                </a:cubicBezTo>
                <a:cubicBezTo>
                  <a:pt x="1471" y="5843"/>
                  <a:pt x="973" y="7681"/>
                  <a:pt x="575" y="9434"/>
                </a:cubicBezTo>
                <a:cubicBezTo>
                  <a:pt x="-3" y="11984"/>
                  <a:pt x="-414" y="14747"/>
                  <a:pt x="712" y="17091"/>
                </a:cubicBezTo>
                <a:cubicBezTo>
                  <a:pt x="2836" y="21513"/>
                  <a:pt x="7825" y="20640"/>
                  <a:pt x="12207" y="20314"/>
                </a:cubicBezTo>
                <a:cubicBezTo>
                  <a:pt x="14012" y="20179"/>
                  <a:pt x="15914" y="20240"/>
                  <a:pt x="17416" y="19015"/>
                </a:cubicBezTo>
                <a:cubicBezTo>
                  <a:pt x="18980" y="17740"/>
                  <a:pt x="19636" y="15487"/>
                  <a:pt x="20093" y="13280"/>
                </a:cubicBezTo>
                <a:cubicBezTo>
                  <a:pt x="21186" y="8012"/>
                  <a:pt x="20737" y="2071"/>
                  <a:pt x="16866" y="367"/>
                </a:cubicBezTo>
                <a:cubicBezTo>
                  <a:pt x="16340" y="135"/>
                  <a:pt x="15812" y="25"/>
                  <a:pt x="15286" y="4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04" name="1"/>
          <p:cNvSpPr txBox="1"/>
          <p:nvPr/>
        </p:nvSpPr>
        <p:spPr>
          <a:xfrm>
            <a:off x="15411695" y="3642316"/>
            <a:ext cx="318998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000"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latin typeface="Vazir" panose="020B0603030804020204" pitchFamily="34" charset="-78"/>
                <a:cs typeface="Vazir" panose="020B0603030804020204" pitchFamily="34" charset="-78"/>
              </a:rPr>
              <a:t>1</a:t>
            </a:r>
          </a:p>
        </p:txBody>
      </p:sp>
      <p:sp>
        <p:nvSpPr>
          <p:cNvPr id="1505" name="2"/>
          <p:cNvSpPr txBox="1"/>
          <p:nvPr/>
        </p:nvSpPr>
        <p:spPr>
          <a:xfrm>
            <a:off x="15411695" y="9344616"/>
            <a:ext cx="318998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000"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latin typeface="Vazir" panose="020B0603030804020204" pitchFamily="34" charset="-78"/>
                <a:cs typeface="Vazir" panose="020B0603030804020204" pitchFamily="34" charset="-78"/>
              </a:rPr>
              <a:t>2</a:t>
            </a:r>
          </a:p>
        </p:txBody>
      </p:sp>
      <p:sp>
        <p:nvSpPr>
          <p:cNvPr id="1510" name="Shape"/>
          <p:cNvSpPr/>
          <p:nvPr/>
        </p:nvSpPr>
        <p:spPr>
          <a:xfrm>
            <a:off x="8629051" y="3521882"/>
            <a:ext cx="844967" cy="650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6" h="21121" extrusionOk="0">
                <a:moveTo>
                  <a:pt x="11042" y="0"/>
                </a:moveTo>
                <a:cubicBezTo>
                  <a:pt x="9051" y="14"/>
                  <a:pt x="7331" y="1598"/>
                  <a:pt x="5588" y="2779"/>
                </a:cubicBezTo>
                <a:cubicBezTo>
                  <a:pt x="3828" y="3971"/>
                  <a:pt x="1866" y="4918"/>
                  <a:pt x="799" y="7244"/>
                </a:cubicBezTo>
                <a:cubicBezTo>
                  <a:pt x="-1262" y="11739"/>
                  <a:pt x="876" y="17623"/>
                  <a:pt x="4808" y="19684"/>
                </a:cubicBezTo>
                <a:cubicBezTo>
                  <a:pt x="6507" y="20574"/>
                  <a:pt x="8344" y="20669"/>
                  <a:pt x="10150" y="20891"/>
                </a:cubicBezTo>
                <a:cubicBezTo>
                  <a:pt x="13642" y="21318"/>
                  <a:pt x="17560" y="21585"/>
                  <a:pt x="19227" y="17524"/>
                </a:cubicBezTo>
                <a:cubicBezTo>
                  <a:pt x="20338" y="14819"/>
                  <a:pt x="19685" y="11560"/>
                  <a:pt x="18667" y="8737"/>
                </a:cubicBezTo>
                <a:cubicBezTo>
                  <a:pt x="18002" y="6889"/>
                  <a:pt x="17204" y="5128"/>
                  <a:pt x="16192" y="3610"/>
                </a:cubicBezTo>
                <a:cubicBezTo>
                  <a:pt x="14827" y="1560"/>
                  <a:pt x="13050" y="-15"/>
                  <a:pt x="11042" y="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11" name="Shape"/>
          <p:cNvSpPr/>
          <p:nvPr/>
        </p:nvSpPr>
        <p:spPr>
          <a:xfrm>
            <a:off x="8640488" y="9155775"/>
            <a:ext cx="822093" cy="7876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34" h="20314" extrusionOk="0">
                <a:moveTo>
                  <a:pt x="9182" y="0"/>
                </a:moveTo>
                <a:cubicBezTo>
                  <a:pt x="7952" y="7"/>
                  <a:pt x="6745" y="173"/>
                  <a:pt x="5579" y="604"/>
                </a:cubicBezTo>
                <a:cubicBezTo>
                  <a:pt x="1733" y="2026"/>
                  <a:pt x="-687" y="5983"/>
                  <a:pt x="174" y="10011"/>
                </a:cubicBezTo>
                <a:cubicBezTo>
                  <a:pt x="583" y="11926"/>
                  <a:pt x="1737" y="13532"/>
                  <a:pt x="2936" y="15057"/>
                </a:cubicBezTo>
                <a:cubicBezTo>
                  <a:pt x="4477" y="17017"/>
                  <a:pt x="6176" y="18940"/>
                  <a:pt x="8492" y="19797"/>
                </a:cubicBezTo>
                <a:cubicBezTo>
                  <a:pt x="13346" y="21593"/>
                  <a:pt x="18579" y="18529"/>
                  <a:pt x="20213" y="13368"/>
                </a:cubicBezTo>
                <a:cubicBezTo>
                  <a:pt x="20913" y="11156"/>
                  <a:pt x="20854" y="8837"/>
                  <a:pt x="20353" y="6623"/>
                </a:cubicBezTo>
                <a:cubicBezTo>
                  <a:pt x="19999" y="5059"/>
                  <a:pt x="19405" y="3475"/>
                  <a:pt x="18211" y="2354"/>
                </a:cubicBezTo>
                <a:cubicBezTo>
                  <a:pt x="16780" y="1011"/>
                  <a:pt x="14806" y="603"/>
                  <a:pt x="12886" y="317"/>
                </a:cubicBezTo>
                <a:cubicBezTo>
                  <a:pt x="11660" y="135"/>
                  <a:pt x="10412" y="-7"/>
                  <a:pt x="9182" y="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12" name="3"/>
          <p:cNvSpPr txBox="1"/>
          <p:nvPr/>
        </p:nvSpPr>
        <p:spPr>
          <a:xfrm>
            <a:off x="8883895" y="3627499"/>
            <a:ext cx="318998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000"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latin typeface="Vazir" panose="020B0603030804020204" pitchFamily="34" charset="-78"/>
                <a:cs typeface="Vazir" panose="020B0603030804020204" pitchFamily="34" charset="-78"/>
              </a:rPr>
              <a:t>3</a:t>
            </a:r>
          </a:p>
        </p:txBody>
      </p:sp>
      <p:sp>
        <p:nvSpPr>
          <p:cNvPr id="1513" name="4"/>
          <p:cNvSpPr txBox="1"/>
          <p:nvPr/>
        </p:nvSpPr>
        <p:spPr>
          <a:xfrm>
            <a:off x="8883894" y="9285202"/>
            <a:ext cx="318998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3000"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latin typeface="Vazir" panose="020B0603030804020204" pitchFamily="34" charset="-78"/>
                <a:cs typeface="Vazir" panose="020B0603030804020204" pitchFamily="34" charset="-78"/>
              </a:rPr>
              <a:t>4</a:t>
            </a:r>
          </a:p>
        </p:txBody>
      </p:sp>
      <p:sp>
        <p:nvSpPr>
          <p:cNvPr id="1514" name="Alarm Clock"/>
          <p:cNvSpPr/>
          <p:nvPr/>
        </p:nvSpPr>
        <p:spPr>
          <a:xfrm>
            <a:off x="11653546" y="6065372"/>
            <a:ext cx="1243162" cy="12957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83" y="0"/>
                </a:moveTo>
                <a:cubicBezTo>
                  <a:pt x="9270" y="0"/>
                  <a:pt x="9180" y="87"/>
                  <a:pt x="9180" y="195"/>
                </a:cubicBezTo>
                <a:lnTo>
                  <a:pt x="9180" y="1060"/>
                </a:lnTo>
                <a:cubicBezTo>
                  <a:pt x="9180" y="1169"/>
                  <a:pt x="9270" y="1255"/>
                  <a:pt x="9383" y="1255"/>
                </a:cubicBezTo>
                <a:lnTo>
                  <a:pt x="10193" y="1255"/>
                </a:lnTo>
                <a:lnTo>
                  <a:pt x="10193" y="2180"/>
                </a:lnTo>
                <a:cubicBezTo>
                  <a:pt x="10391" y="2169"/>
                  <a:pt x="10596" y="2158"/>
                  <a:pt x="10800" y="2158"/>
                </a:cubicBezTo>
                <a:cubicBezTo>
                  <a:pt x="11004" y="2163"/>
                  <a:pt x="11202" y="2169"/>
                  <a:pt x="11406" y="2180"/>
                </a:cubicBezTo>
                <a:lnTo>
                  <a:pt x="11406" y="1255"/>
                </a:lnTo>
                <a:lnTo>
                  <a:pt x="12217" y="1255"/>
                </a:lnTo>
                <a:cubicBezTo>
                  <a:pt x="12330" y="1255"/>
                  <a:pt x="12420" y="1169"/>
                  <a:pt x="12420" y="1060"/>
                </a:cubicBezTo>
                <a:lnTo>
                  <a:pt x="12420" y="195"/>
                </a:lnTo>
                <a:cubicBezTo>
                  <a:pt x="12420" y="87"/>
                  <a:pt x="12330" y="0"/>
                  <a:pt x="12217" y="0"/>
                </a:cubicBezTo>
                <a:lnTo>
                  <a:pt x="9383" y="0"/>
                </a:lnTo>
                <a:close/>
                <a:moveTo>
                  <a:pt x="3789" y="1876"/>
                </a:moveTo>
                <a:cubicBezTo>
                  <a:pt x="1699" y="1876"/>
                  <a:pt x="0" y="3501"/>
                  <a:pt x="0" y="5513"/>
                </a:cubicBezTo>
                <a:cubicBezTo>
                  <a:pt x="0" y="6698"/>
                  <a:pt x="594" y="7753"/>
                  <a:pt x="1512" y="8416"/>
                </a:cubicBezTo>
                <a:cubicBezTo>
                  <a:pt x="2402" y="6057"/>
                  <a:pt x="4243" y="4132"/>
                  <a:pt x="6589" y="3072"/>
                </a:cubicBezTo>
                <a:cubicBezTo>
                  <a:pt x="5898" y="2338"/>
                  <a:pt x="4900" y="1876"/>
                  <a:pt x="3789" y="1876"/>
                </a:cubicBezTo>
                <a:close/>
                <a:moveTo>
                  <a:pt x="17809" y="1876"/>
                </a:moveTo>
                <a:cubicBezTo>
                  <a:pt x="16698" y="1876"/>
                  <a:pt x="15700" y="2338"/>
                  <a:pt x="15009" y="3072"/>
                </a:cubicBezTo>
                <a:cubicBezTo>
                  <a:pt x="17349" y="4132"/>
                  <a:pt x="19192" y="6057"/>
                  <a:pt x="20088" y="8416"/>
                </a:cubicBezTo>
                <a:cubicBezTo>
                  <a:pt x="21006" y="7753"/>
                  <a:pt x="21600" y="6698"/>
                  <a:pt x="21600" y="5513"/>
                </a:cubicBezTo>
                <a:cubicBezTo>
                  <a:pt x="21600" y="3501"/>
                  <a:pt x="19900" y="1876"/>
                  <a:pt x="17809" y="1876"/>
                </a:cubicBezTo>
                <a:close/>
                <a:moveTo>
                  <a:pt x="10795" y="2647"/>
                </a:moveTo>
                <a:cubicBezTo>
                  <a:pt x="5627" y="2647"/>
                  <a:pt x="1422" y="6681"/>
                  <a:pt x="1422" y="11639"/>
                </a:cubicBezTo>
                <a:cubicBezTo>
                  <a:pt x="1422" y="14673"/>
                  <a:pt x="2997" y="17358"/>
                  <a:pt x="5399" y="18984"/>
                </a:cubicBezTo>
                <a:lnTo>
                  <a:pt x="4521" y="20926"/>
                </a:lnTo>
                <a:cubicBezTo>
                  <a:pt x="4407" y="21170"/>
                  <a:pt x="4526" y="21458"/>
                  <a:pt x="4781" y="21561"/>
                </a:cubicBezTo>
                <a:cubicBezTo>
                  <a:pt x="4849" y="21588"/>
                  <a:pt x="4919" y="21600"/>
                  <a:pt x="4987" y="21600"/>
                </a:cubicBezTo>
                <a:cubicBezTo>
                  <a:pt x="5179" y="21600"/>
                  <a:pt x="5365" y="21491"/>
                  <a:pt x="5450" y="21306"/>
                </a:cubicBezTo>
                <a:lnTo>
                  <a:pt x="6267" y="19500"/>
                </a:lnTo>
                <a:cubicBezTo>
                  <a:pt x="7610" y="20212"/>
                  <a:pt x="9151" y="20621"/>
                  <a:pt x="10795" y="20621"/>
                </a:cubicBezTo>
                <a:cubicBezTo>
                  <a:pt x="12432" y="20621"/>
                  <a:pt x="13978" y="20212"/>
                  <a:pt x="15321" y="19500"/>
                </a:cubicBezTo>
                <a:lnTo>
                  <a:pt x="16137" y="21306"/>
                </a:lnTo>
                <a:cubicBezTo>
                  <a:pt x="16222" y="21491"/>
                  <a:pt x="16405" y="21600"/>
                  <a:pt x="16603" y="21600"/>
                </a:cubicBezTo>
                <a:cubicBezTo>
                  <a:pt x="16671" y="21600"/>
                  <a:pt x="16738" y="21588"/>
                  <a:pt x="16806" y="21561"/>
                </a:cubicBezTo>
                <a:cubicBezTo>
                  <a:pt x="17061" y="21452"/>
                  <a:pt x="17180" y="21170"/>
                  <a:pt x="17067" y="20926"/>
                </a:cubicBezTo>
                <a:lnTo>
                  <a:pt x="16188" y="18984"/>
                </a:lnTo>
                <a:cubicBezTo>
                  <a:pt x="18591" y="17353"/>
                  <a:pt x="20166" y="14673"/>
                  <a:pt x="20166" y="11639"/>
                </a:cubicBezTo>
                <a:cubicBezTo>
                  <a:pt x="20166" y="6681"/>
                  <a:pt x="15963" y="2647"/>
                  <a:pt x="10795" y="2647"/>
                </a:cubicBezTo>
                <a:close/>
                <a:moveTo>
                  <a:pt x="10800" y="6317"/>
                </a:moveTo>
                <a:cubicBezTo>
                  <a:pt x="11134" y="6317"/>
                  <a:pt x="11406" y="6579"/>
                  <a:pt x="11406" y="6899"/>
                </a:cubicBezTo>
                <a:lnTo>
                  <a:pt x="11406" y="11058"/>
                </a:lnTo>
                <a:lnTo>
                  <a:pt x="13322" y="11058"/>
                </a:lnTo>
                <a:cubicBezTo>
                  <a:pt x="13656" y="11058"/>
                  <a:pt x="13927" y="11319"/>
                  <a:pt x="13927" y="11639"/>
                </a:cubicBezTo>
                <a:cubicBezTo>
                  <a:pt x="13927" y="11960"/>
                  <a:pt x="13656" y="12222"/>
                  <a:pt x="13322" y="12222"/>
                </a:cubicBezTo>
                <a:lnTo>
                  <a:pt x="10193" y="12222"/>
                </a:lnTo>
                <a:lnTo>
                  <a:pt x="10193" y="6899"/>
                </a:lnTo>
                <a:cubicBezTo>
                  <a:pt x="10193" y="6579"/>
                  <a:pt x="10466" y="6317"/>
                  <a:pt x="10800" y="6317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19921C1-6A56-A2E9-6DBE-A15479B2FA7D}"/>
              </a:ext>
            </a:extLst>
          </p:cNvPr>
          <p:cNvSpPr txBox="1"/>
          <p:nvPr/>
        </p:nvSpPr>
        <p:spPr>
          <a:xfrm>
            <a:off x="0" y="55021"/>
            <a:ext cx="24384000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5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54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E39A0B-BA3E-8711-86DD-F0513F59CD5E}"/>
              </a:ext>
            </a:extLst>
          </p:cNvPr>
          <p:cNvSpPr txBox="1"/>
          <p:nvPr/>
        </p:nvSpPr>
        <p:spPr>
          <a:xfrm>
            <a:off x="15116419" y="3443142"/>
            <a:ext cx="5811969" cy="300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4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28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20E0C3-AB17-69DC-64E7-7B5873871A5D}"/>
              </a:ext>
            </a:extLst>
          </p:cNvPr>
          <p:cNvSpPr txBox="1"/>
          <p:nvPr/>
        </p:nvSpPr>
        <p:spPr>
          <a:xfrm>
            <a:off x="15293432" y="9020497"/>
            <a:ext cx="5811969" cy="300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4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28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5C92CF-CFFC-1DC3-FE0F-E6E3A331B026}"/>
              </a:ext>
            </a:extLst>
          </p:cNvPr>
          <p:cNvSpPr txBox="1"/>
          <p:nvPr/>
        </p:nvSpPr>
        <p:spPr>
          <a:xfrm>
            <a:off x="2748151" y="4072746"/>
            <a:ext cx="5811969" cy="300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4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28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1A5CF-57F1-95A4-221B-367C66F88A85}"/>
              </a:ext>
            </a:extLst>
          </p:cNvPr>
          <p:cNvSpPr txBox="1"/>
          <p:nvPr/>
        </p:nvSpPr>
        <p:spPr>
          <a:xfrm>
            <a:off x="2608125" y="9385252"/>
            <a:ext cx="5811969" cy="300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4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28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p14="http://schemas.microsoft.com/office/powerpoint/2010/main" Requires="p14">
      <p:transition spd="med" advClick="1" p14:dur="1000">
        <p:wipe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2" grpId="0" animBg="1"/>
      <p:bldP spid="1503" grpId="0" animBg="1"/>
      <p:bldP spid="1504" grpId="0" animBg="1"/>
      <p:bldP spid="1505" grpId="0" animBg="1"/>
      <p:bldP spid="1510" grpId="0" animBg="1"/>
      <p:bldP spid="1511" grpId="0" animBg="1"/>
      <p:bldP spid="1512" grpId="0" animBg="1"/>
      <p:bldP spid="1513" grpId="0" animBg="1"/>
      <p:bldP spid="1514" grpId="0" animBg="1"/>
      <p:bldP spid="2" grpId="0"/>
      <p:bldP spid="3" grpId="0"/>
      <p:bldP spid="4" grpId="0"/>
      <p:bldP spid="5" grpId="0"/>
      <p:bldP spid="6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0" name="Group"/>
          <p:cNvGrpSpPr/>
          <p:nvPr/>
        </p:nvGrpSpPr>
        <p:grpSpPr>
          <a:xfrm>
            <a:off x="5432296" y="567120"/>
            <a:ext cx="13158052" cy="13158052"/>
            <a:chOff x="0" y="0"/>
            <a:chExt cx="13158051" cy="13158051"/>
          </a:xfrm>
        </p:grpSpPr>
        <p:sp>
          <p:nvSpPr>
            <p:cNvPr id="1516" name="Rounded Rectangle"/>
            <p:cNvSpPr/>
            <p:nvPr/>
          </p:nvSpPr>
          <p:spPr>
            <a:xfrm rot="2700000">
              <a:off x="3255588" y="2798700"/>
              <a:ext cx="7047859" cy="7047860"/>
            </a:xfrm>
            <a:prstGeom prst="roundRect">
              <a:avLst>
                <a:gd name="adj" fmla="val 15000"/>
              </a:avLst>
            </a:prstGeom>
            <a:noFill/>
            <a:ln w="12700" cap="flat">
              <a:solidFill>
                <a:srgbClr val="808080">
                  <a:alpha val="2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517" name="Rounded Rectangle"/>
            <p:cNvSpPr/>
            <p:nvPr/>
          </p:nvSpPr>
          <p:spPr>
            <a:xfrm rot="2700000">
              <a:off x="1926952" y="1926952"/>
              <a:ext cx="9304148" cy="9304148"/>
            </a:xfrm>
            <a:prstGeom prst="roundRect">
              <a:avLst>
                <a:gd name="adj" fmla="val 15000"/>
              </a:avLst>
            </a:prstGeom>
            <a:noFill/>
            <a:ln w="12700" cap="flat">
              <a:solidFill>
                <a:srgbClr val="808080">
                  <a:alpha val="1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518" name="Rounded Rectangle"/>
            <p:cNvSpPr/>
            <p:nvPr/>
          </p:nvSpPr>
          <p:spPr>
            <a:xfrm rot="2700000">
              <a:off x="4009409" y="3540585"/>
              <a:ext cx="5500589" cy="5500590"/>
            </a:xfrm>
            <a:prstGeom prst="roundRect">
              <a:avLst>
                <a:gd name="adj" fmla="val 15000"/>
              </a:avLst>
            </a:prstGeom>
            <a:solidFill>
              <a:srgbClr val="F7F7F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19" name="Shape"/>
            <p:cNvSpPr/>
            <p:nvPr/>
          </p:nvSpPr>
          <p:spPr>
            <a:xfrm>
              <a:off x="4488929" y="4032252"/>
              <a:ext cx="4581176" cy="45807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5" h="21527" extrusionOk="0">
                  <a:moveTo>
                    <a:pt x="10726" y="0"/>
                  </a:moveTo>
                  <a:cubicBezTo>
                    <a:pt x="10391" y="0"/>
                    <a:pt x="10056" y="73"/>
                    <a:pt x="9745" y="218"/>
                  </a:cubicBezTo>
                  <a:cubicBezTo>
                    <a:pt x="9196" y="504"/>
                    <a:pt x="8804" y="898"/>
                    <a:pt x="8031" y="1673"/>
                  </a:cubicBezTo>
                  <a:lnTo>
                    <a:pt x="1680" y="8046"/>
                  </a:lnTo>
                  <a:cubicBezTo>
                    <a:pt x="895" y="8834"/>
                    <a:pt x="502" y="9228"/>
                    <a:pt x="217" y="9779"/>
                  </a:cubicBezTo>
                  <a:cubicBezTo>
                    <a:pt x="-73" y="10403"/>
                    <a:pt x="-73" y="11124"/>
                    <a:pt x="217" y="11748"/>
                  </a:cubicBezTo>
                  <a:cubicBezTo>
                    <a:pt x="502" y="12299"/>
                    <a:pt x="894" y="12693"/>
                    <a:pt x="1667" y="13468"/>
                  </a:cubicBezTo>
                  <a:lnTo>
                    <a:pt x="8020" y="19843"/>
                  </a:lnTo>
                  <a:cubicBezTo>
                    <a:pt x="8805" y="20630"/>
                    <a:pt x="9196" y="21023"/>
                    <a:pt x="9745" y="21309"/>
                  </a:cubicBezTo>
                  <a:cubicBezTo>
                    <a:pt x="10367" y="21600"/>
                    <a:pt x="11085" y="21600"/>
                    <a:pt x="11707" y="21309"/>
                  </a:cubicBezTo>
                  <a:cubicBezTo>
                    <a:pt x="12256" y="21023"/>
                    <a:pt x="12650" y="20630"/>
                    <a:pt x="13423" y="19854"/>
                  </a:cubicBezTo>
                  <a:lnTo>
                    <a:pt x="19774" y="13481"/>
                  </a:lnTo>
                  <a:cubicBezTo>
                    <a:pt x="20559" y="12694"/>
                    <a:pt x="20952" y="12299"/>
                    <a:pt x="21237" y="11748"/>
                  </a:cubicBezTo>
                  <a:cubicBezTo>
                    <a:pt x="21527" y="11124"/>
                    <a:pt x="21527" y="10403"/>
                    <a:pt x="21237" y="9779"/>
                  </a:cubicBezTo>
                  <a:cubicBezTo>
                    <a:pt x="20952" y="9228"/>
                    <a:pt x="20560" y="8835"/>
                    <a:pt x="19787" y="8059"/>
                  </a:cubicBezTo>
                  <a:lnTo>
                    <a:pt x="13434" y="1684"/>
                  </a:lnTo>
                  <a:cubicBezTo>
                    <a:pt x="12649" y="897"/>
                    <a:pt x="12256" y="504"/>
                    <a:pt x="11707" y="218"/>
                  </a:cubicBezTo>
                  <a:cubicBezTo>
                    <a:pt x="11396" y="73"/>
                    <a:pt x="11061" y="0"/>
                    <a:pt x="10726" y="0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1521" name="Circle"/>
          <p:cNvSpPr/>
          <p:nvPr/>
        </p:nvSpPr>
        <p:spPr>
          <a:xfrm>
            <a:off x="11557000" y="2692400"/>
            <a:ext cx="1270000" cy="12700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22" name="Circle"/>
          <p:cNvSpPr/>
          <p:nvPr/>
        </p:nvSpPr>
        <p:spPr>
          <a:xfrm>
            <a:off x="8077200" y="6223000"/>
            <a:ext cx="1270000" cy="12700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23" name="Circle"/>
          <p:cNvSpPr/>
          <p:nvPr/>
        </p:nvSpPr>
        <p:spPr>
          <a:xfrm>
            <a:off x="11557000" y="9766444"/>
            <a:ext cx="1270000" cy="1270001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24" name="Circle"/>
          <p:cNvSpPr/>
          <p:nvPr/>
        </p:nvSpPr>
        <p:spPr>
          <a:xfrm>
            <a:off x="14909800" y="6223000"/>
            <a:ext cx="1270000" cy="1270000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100A3D-4BDF-DE55-EB81-6130F541D9D9}"/>
              </a:ext>
            </a:extLst>
          </p:cNvPr>
          <p:cNvSpPr txBox="1"/>
          <p:nvPr/>
        </p:nvSpPr>
        <p:spPr>
          <a:xfrm>
            <a:off x="12974456" y="2608476"/>
            <a:ext cx="5811969" cy="300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4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28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F7DF4D2-DC00-0834-BB8B-D0ABF8EF9720}"/>
              </a:ext>
            </a:extLst>
          </p:cNvPr>
          <p:cNvSpPr txBox="1"/>
          <p:nvPr/>
        </p:nvSpPr>
        <p:spPr>
          <a:xfrm>
            <a:off x="13139736" y="7641115"/>
            <a:ext cx="5811969" cy="300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4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28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E8E6EB-A076-7EC4-248C-401EBEA5DBC2}"/>
              </a:ext>
            </a:extLst>
          </p:cNvPr>
          <p:cNvSpPr txBox="1"/>
          <p:nvPr/>
        </p:nvSpPr>
        <p:spPr>
          <a:xfrm>
            <a:off x="4182775" y="2697114"/>
            <a:ext cx="5811969" cy="300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4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28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22E235-044B-3E8C-5B8B-4668A8CB3E2A}"/>
              </a:ext>
            </a:extLst>
          </p:cNvPr>
          <p:cNvSpPr txBox="1"/>
          <p:nvPr/>
        </p:nvSpPr>
        <p:spPr>
          <a:xfrm>
            <a:off x="4348055" y="7729753"/>
            <a:ext cx="5811969" cy="300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0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40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28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28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A029B2F-5CA9-1562-859B-EDB775E59AC4}"/>
              </a:ext>
            </a:extLst>
          </p:cNvPr>
          <p:cNvSpPr txBox="1"/>
          <p:nvPr/>
        </p:nvSpPr>
        <p:spPr>
          <a:xfrm>
            <a:off x="0" y="55021"/>
            <a:ext cx="10160024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5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54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eelOff" invX="1"/>
      </p:transition>
    </mc:Choice>
    <mc:Choice xmlns="" xmlns:p14="http://schemas.microsoft.com/office/powerpoint/2010/main" Requires="p14">
      <p:transition spd="med" advClick="1" p14:dur="1000">
        <p:wipe dir="l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5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5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5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5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5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5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7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1" grpId="0" animBg="1"/>
      <p:bldP spid="1522" grpId="0" animBg="1"/>
      <p:bldP spid="1523" grpId="0" animBg="1"/>
      <p:bldP spid="1524" grpId="0" animBg="1"/>
      <p:bldP spid="2" grpId="0"/>
      <p:bldP spid="3" grpId="0"/>
      <p:bldP spid="4" grpId="0"/>
      <p:bldP spid="5" grpId="0"/>
      <p:bldP spid="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1" name="Line"/>
          <p:cNvSpPr/>
          <p:nvPr/>
        </p:nvSpPr>
        <p:spPr>
          <a:xfrm flipV="1">
            <a:off x="10941232" y="5133703"/>
            <a:ext cx="0" cy="4543697"/>
          </a:xfrm>
          <a:prstGeom prst="line">
            <a:avLst/>
          </a:prstGeom>
          <a:ln w="12700">
            <a:solidFill>
              <a:srgbClr val="FFFFFF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7A2F38EC-3D41-7F47-2DDD-1354C9C0241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3FCB852-87A9-D784-E42C-D34684A4BBFD}"/>
              </a:ext>
            </a:extLst>
          </p:cNvPr>
          <p:cNvSpPr txBox="1"/>
          <p:nvPr/>
        </p:nvSpPr>
        <p:spPr>
          <a:xfrm>
            <a:off x="13442769" y="3794875"/>
            <a:ext cx="7295216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5400" dirty="0">
                <a:solidFill>
                  <a:schemeClr val="bg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5400" dirty="0">
              <a:solidFill>
                <a:schemeClr val="bg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A930A1B-77AB-7670-BD7D-FDD25B62E5A9}"/>
              </a:ext>
            </a:extLst>
          </p:cNvPr>
          <p:cNvSpPr txBox="1"/>
          <p:nvPr/>
        </p:nvSpPr>
        <p:spPr>
          <a:xfrm>
            <a:off x="11400976" y="5930686"/>
            <a:ext cx="9337009" cy="42473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400000"/>
              </a:lnSpc>
            </a:pPr>
            <a:r>
              <a:rPr lang="fa-IR" sz="2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checker dir="vert"/>
      </p:transition>
    </mc:Choice>
    <mc:Fallback xmlns="">
      <p:transition spd="fast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1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1" grpId="0" animBg="1"/>
      <p:bldP spid="2" grpId="0"/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" name="Line"/>
          <p:cNvSpPr/>
          <p:nvPr/>
        </p:nvSpPr>
        <p:spPr>
          <a:xfrm flipV="1">
            <a:off x="12684272" y="5315735"/>
            <a:ext cx="0" cy="2753790"/>
          </a:xfrm>
          <a:prstGeom prst="line">
            <a:avLst/>
          </a:prstGeom>
          <a:ln w="12700">
            <a:solidFill>
              <a:srgbClr val="000000">
                <a:alpha val="30000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5C9F739-4F47-E955-4263-606F6FE4CB7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D4FA7AB-6304-8D34-B812-6005309B4D75}"/>
              </a:ext>
            </a:extLst>
          </p:cNvPr>
          <p:cNvSpPr txBox="1"/>
          <p:nvPr/>
        </p:nvSpPr>
        <p:spPr>
          <a:xfrm rot="16200000">
            <a:off x="9144000" y="4811691"/>
            <a:ext cx="10160024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5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اطلاعات درباره مــــــــــا</a:t>
            </a:r>
            <a:endParaRPr lang="en-US" sz="54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94D981B-D76A-10DD-A7B0-B7F38F67601E}"/>
              </a:ext>
            </a:extLst>
          </p:cNvPr>
          <p:cNvGrpSpPr/>
          <p:nvPr/>
        </p:nvGrpSpPr>
        <p:grpSpPr>
          <a:xfrm>
            <a:off x="6318163" y="5827207"/>
            <a:ext cx="5276543" cy="3750828"/>
            <a:chOff x="6318163" y="5827207"/>
            <a:chExt cx="5276543" cy="3750828"/>
          </a:xfrm>
        </p:grpSpPr>
        <p:sp>
          <p:nvSpPr>
            <p:cNvPr id="1839" name="Mail"/>
            <p:cNvSpPr/>
            <p:nvPr/>
          </p:nvSpPr>
          <p:spPr>
            <a:xfrm>
              <a:off x="6324860" y="6989983"/>
              <a:ext cx="525208" cy="3320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4" y="0"/>
                  </a:moveTo>
                  <a:lnTo>
                    <a:pt x="10803" y="12213"/>
                  </a:lnTo>
                  <a:lnTo>
                    <a:pt x="20856" y="0"/>
                  </a:lnTo>
                  <a:lnTo>
                    <a:pt x="744" y="0"/>
                  </a:lnTo>
                  <a:close/>
                  <a:moveTo>
                    <a:pt x="0" y="157"/>
                  </a:moveTo>
                  <a:lnTo>
                    <a:pt x="0" y="21418"/>
                  </a:lnTo>
                  <a:cubicBezTo>
                    <a:pt x="0" y="21518"/>
                    <a:pt x="52" y="21600"/>
                    <a:pt x="115" y="21600"/>
                  </a:cubicBezTo>
                  <a:lnTo>
                    <a:pt x="21485" y="21600"/>
                  </a:lnTo>
                  <a:cubicBezTo>
                    <a:pt x="21548" y="21600"/>
                    <a:pt x="21600" y="21518"/>
                    <a:pt x="21600" y="21418"/>
                  </a:cubicBezTo>
                  <a:lnTo>
                    <a:pt x="21600" y="157"/>
                  </a:lnTo>
                  <a:lnTo>
                    <a:pt x="10976" y="13181"/>
                  </a:lnTo>
                  <a:cubicBezTo>
                    <a:pt x="10924" y="13245"/>
                    <a:pt x="10861" y="13272"/>
                    <a:pt x="10797" y="13272"/>
                  </a:cubicBezTo>
                  <a:cubicBezTo>
                    <a:pt x="10734" y="13272"/>
                    <a:pt x="10669" y="13233"/>
                    <a:pt x="10612" y="13170"/>
                  </a:cubicBezTo>
                  <a:lnTo>
                    <a:pt x="0" y="157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40" name="Computer"/>
            <p:cNvSpPr/>
            <p:nvPr/>
          </p:nvSpPr>
          <p:spPr>
            <a:xfrm>
              <a:off x="6352526" y="8002795"/>
              <a:ext cx="469877" cy="3791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5" h="21600" extrusionOk="0">
                  <a:moveTo>
                    <a:pt x="464" y="0"/>
                  </a:moveTo>
                  <a:cubicBezTo>
                    <a:pt x="210" y="0"/>
                    <a:pt x="0" y="261"/>
                    <a:pt x="0" y="575"/>
                  </a:cubicBezTo>
                  <a:lnTo>
                    <a:pt x="0" y="17777"/>
                  </a:lnTo>
                  <a:cubicBezTo>
                    <a:pt x="0" y="18091"/>
                    <a:pt x="210" y="18354"/>
                    <a:pt x="464" y="18354"/>
                  </a:cubicBezTo>
                  <a:lnTo>
                    <a:pt x="9148" y="18354"/>
                  </a:lnTo>
                  <a:lnTo>
                    <a:pt x="9116" y="18513"/>
                  </a:lnTo>
                  <a:lnTo>
                    <a:pt x="8753" y="20763"/>
                  </a:lnTo>
                  <a:lnTo>
                    <a:pt x="7690" y="20763"/>
                  </a:lnTo>
                  <a:lnTo>
                    <a:pt x="7690" y="21600"/>
                  </a:lnTo>
                  <a:lnTo>
                    <a:pt x="10486" y="21600"/>
                  </a:lnTo>
                  <a:lnTo>
                    <a:pt x="11107" y="21600"/>
                  </a:lnTo>
                  <a:lnTo>
                    <a:pt x="13905" y="21600"/>
                  </a:lnTo>
                  <a:lnTo>
                    <a:pt x="13905" y="20763"/>
                  </a:lnTo>
                  <a:lnTo>
                    <a:pt x="12842" y="20763"/>
                  </a:lnTo>
                  <a:lnTo>
                    <a:pt x="12479" y="18513"/>
                  </a:lnTo>
                  <a:lnTo>
                    <a:pt x="12452" y="18354"/>
                  </a:lnTo>
                  <a:lnTo>
                    <a:pt x="21131" y="18354"/>
                  </a:lnTo>
                  <a:cubicBezTo>
                    <a:pt x="21384" y="18354"/>
                    <a:pt x="21595" y="18091"/>
                    <a:pt x="21595" y="17777"/>
                  </a:cubicBezTo>
                  <a:lnTo>
                    <a:pt x="21595" y="575"/>
                  </a:lnTo>
                  <a:cubicBezTo>
                    <a:pt x="21600" y="261"/>
                    <a:pt x="21389" y="0"/>
                    <a:pt x="21136" y="0"/>
                  </a:cubicBezTo>
                  <a:lnTo>
                    <a:pt x="464" y="0"/>
                  </a:lnTo>
                  <a:close/>
                  <a:moveTo>
                    <a:pt x="10800" y="542"/>
                  </a:moveTo>
                  <a:cubicBezTo>
                    <a:pt x="10913" y="542"/>
                    <a:pt x="11006" y="650"/>
                    <a:pt x="11006" y="797"/>
                  </a:cubicBezTo>
                  <a:cubicBezTo>
                    <a:pt x="11006" y="937"/>
                    <a:pt x="10913" y="1052"/>
                    <a:pt x="10800" y="1052"/>
                  </a:cubicBezTo>
                  <a:cubicBezTo>
                    <a:pt x="10686" y="1052"/>
                    <a:pt x="10594" y="937"/>
                    <a:pt x="10594" y="797"/>
                  </a:cubicBezTo>
                  <a:cubicBezTo>
                    <a:pt x="10594" y="656"/>
                    <a:pt x="10686" y="542"/>
                    <a:pt x="10800" y="542"/>
                  </a:cubicBezTo>
                  <a:close/>
                  <a:moveTo>
                    <a:pt x="1242" y="1734"/>
                  </a:moveTo>
                  <a:lnTo>
                    <a:pt x="20358" y="1734"/>
                  </a:lnTo>
                  <a:lnTo>
                    <a:pt x="20358" y="15233"/>
                  </a:lnTo>
                  <a:lnTo>
                    <a:pt x="1242" y="15233"/>
                  </a:lnTo>
                  <a:lnTo>
                    <a:pt x="1242" y="1734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41" name="Home"/>
            <p:cNvSpPr/>
            <p:nvPr/>
          </p:nvSpPr>
          <p:spPr>
            <a:xfrm>
              <a:off x="6318163" y="5878386"/>
              <a:ext cx="538602" cy="482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0" y="11938"/>
                  </a:lnTo>
                  <a:lnTo>
                    <a:pt x="3392" y="11938"/>
                  </a:lnTo>
                  <a:lnTo>
                    <a:pt x="3392" y="21600"/>
                  </a:lnTo>
                  <a:lnTo>
                    <a:pt x="8837" y="21600"/>
                  </a:lnTo>
                  <a:lnTo>
                    <a:pt x="8837" y="13819"/>
                  </a:lnTo>
                  <a:lnTo>
                    <a:pt x="12694" y="13819"/>
                  </a:lnTo>
                  <a:lnTo>
                    <a:pt x="12694" y="21600"/>
                  </a:lnTo>
                  <a:lnTo>
                    <a:pt x="18160" y="21600"/>
                  </a:lnTo>
                  <a:lnTo>
                    <a:pt x="18160" y="11938"/>
                  </a:lnTo>
                  <a:lnTo>
                    <a:pt x="21600" y="11938"/>
                  </a:lnTo>
                  <a:lnTo>
                    <a:pt x="18160" y="8135"/>
                  </a:lnTo>
                  <a:lnTo>
                    <a:pt x="18160" y="3553"/>
                  </a:lnTo>
                  <a:lnTo>
                    <a:pt x="16218" y="3553"/>
                  </a:lnTo>
                  <a:lnTo>
                    <a:pt x="16218" y="5984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42" name="Phone"/>
            <p:cNvSpPr/>
            <p:nvPr/>
          </p:nvSpPr>
          <p:spPr>
            <a:xfrm>
              <a:off x="6359223" y="9000529"/>
              <a:ext cx="456482" cy="4565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9" h="21372" extrusionOk="0">
                  <a:moveTo>
                    <a:pt x="4456" y="0"/>
                  </a:moveTo>
                  <a:cubicBezTo>
                    <a:pt x="4319" y="3"/>
                    <a:pt x="4182" y="47"/>
                    <a:pt x="4065" y="134"/>
                  </a:cubicBezTo>
                  <a:lnTo>
                    <a:pt x="2615" y="1212"/>
                  </a:lnTo>
                  <a:lnTo>
                    <a:pt x="6378" y="6378"/>
                  </a:lnTo>
                  <a:lnTo>
                    <a:pt x="7829" y="5299"/>
                  </a:lnTo>
                  <a:cubicBezTo>
                    <a:pt x="8140" y="5067"/>
                    <a:pt x="8206" y="4624"/>
                    <a:pt x="7975" y="4311"/>
                  </a:cubicBezTo>
                  <a:lnTo>
                    <a:pt x="5072" y="311"/>
                  </a:lnTo>
                  <a:cubicBezTo>
                    <a:pt x="4920" y="104"/>
                    <a:pt x="4686" y="-4"/>
                    <a:pt x="4456" y="0"/>
                  </a:cubicBezTo>
                  <a:close/>
                  <a:moveTo>
                    <a:pt x="2209" y="1514"/>
                  </a:moveTo>
                  <a:cubicBezTo>
                    <a:pt x="2209" y="1514"/>
                    <a:pt x="-223" y="3454"/>
                    <a:pt x="16" y="7120"/>
                  </a:cubicBezTo>
                  <a:cubicBezTo>
                    <a:pt x="16" y="7120"/>
                    <a:pt x="1473" y="11065"/>
                    <a:pt x="5867" y="15478"/>
                  </a:cubicBezTo>
                  <a:cubicBezTo>
                    <a:pt x="10261" y="19891"/>
                    <a:pt x="14189" y="21356"/>
                    <a:pt x="14189" y="21356"/>
                  </a:cubicBezTo>
                  <a:cubicBezTo>
                    <a:pt x="17838" y="21596"/>
                    <a:pt x="19772" y="19154"/>
                    <a:pt x="19772" y="19154"/>
                  </a:cubicBezTo>
                  <a:lnTo>
                    <a:pt x="14628" y="15374"/>
                  </a:lnTo>
                  <a:cubicBezTo>
                    <a:pt x="13735" y="16397"/>
                    <a:pt x="12393" y="16575"/>
                    <a:pt x="11402" y="15580"/>
                  </a:cubicBezTo>
                  <a:lnTo>
                    <a:pt x="5767" y="9920"/>
                  </a:lnTo>
                  <a:cubicBezTo>
                    <a:pt x="4776" y="8925"/>
                    <a:pt x="4954" y="7577"/>
                    <a:pt x="5972" y="6680"/>
                  </a:cubicBezTo>
                  <a:lnTo>
                    <a:pt x="2209" y="1514"/>
                  </a:lnTo>
                  <a:close/>
                  <a:moveTo>
                    <a:pt x="16463" y="13230"/>
                  </a:moveTo>
                  <a:cubicBezTo>
                    <a:pt x="16285" y="13257"/>
                    <a:pt x="16117" y="13351"/>
                    <a:pt x="16002" y="13508"/>
                  </a:cubicBezTo>
                  <a:lnTo>
                    <a:pt x="14929" y="14965"/>
                  </a:lnTo>
                  <a:lnTo>
                    <a:pt x="20071" y="18746"/>
                  </a:lnTo>
                  <a:lnTo>
                    <a:pt x="21146" y="17289"/>
                  </a:lnTo>
                  <a:cubicBezTo>
                    <a:pt x="21377" y="16976"/>
                    <a:pt x="21297" y="16523"/>
                    <a:pt x="20968" y="16278"/>
                  </a:cubicBezTo>
                  <a:lnTo>
                    <a:pt x="16985" y="13361"/>
                  </a:lnTo>
                  <a:cubicBezTo>
                    <a:pt x="16829" y="13245"/>
                    <a:pt x="16641" y="13204"/>
                    <a:pt x="16463" y="13230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CD1595E-39AF-27ED-35F6-44C651ED09E6}"/>
                </a:ext>
              </a:extLst>
            </p:cNvPr>
            <p:cNvSpPr txBox="1"/>
            <p:nvPr/>
          </p:nvSpPr>
          <p:spPr>
            <a:xfrm>
              <a:off x="6959044" y="5827207"/>
              <a:ext cx="4543818" cy="584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algn="l" rtl="1"/>
              <a:r>
                <a:rPr lang="fa-IR" sz="3200" dirty="0">
                  <a:solidFill>
                    <a:schemeClr val="tx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شهر باستانی و تاریخی یزد</a:t>
              </a:r>
              <a:endParaRPr lang="en-US" sz="32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E19A2DB-8119-92CF-AAB6-8ABE96FE5E5E}"/>
                </a:ext>
              </a:extLst>
            </p:cNvPr>
            <p:cNvSpPr txBox="1"/>
            <p:nvPr/>
          </p:nvSpPr>
          <p:spPr>
            <a:xfrm>
              <a:off x="7050888" y="6858804"/>
              <a:ext cx="4543818" cy="584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algn="l" rtl="1"/>
              <a:r>
                <a:rPr lang="en-US" sz="3200" dirty="0">
                  <a:solidFill>
                    <a:schemeClr val="tx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info@minaro.ir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DF16B30-2987-208F-1C64-B96348BA24DC}"/>
                </a:ext>
              </a:extLst>
            </p:cNvPr>
            <p:cNvSpPr txBox="1"/>
            <p:nvPr/>
          </p:nvSpPr>
          <p:spPr>
            <a:xfrm>
              <a:off x="6959044" y="7861041"/>
              <a:ext cx="4543818" cy="584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algn="l" rtl="1"/>
              <a:r>
                <a:rPr lang="en-US" sz="3200" dirty="0">
                  <a:solidFill>
                    <a:schemeClr val="tx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www.minaro.ir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8AB8459-59FB-8AA2-F9FD-651BE30BDB0A}"/>
                </a:ext>
              </a:extLst>
            </p:cNvPr>
            <p:cNvSpPr txBox="1"/>
            <p:nvPr/>
          </p:nvSpPr>
          <p:spPr>
            <a:xfrm>
              <a:off x="7050888" y="8993260"/>
              <a:ext cx="4543818" cy="584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algn="l" rtl="1"/>
              <a:r>
                <a:rPr lang="en-US" sz="3200" dirty="0">
                  <a:solidFill>
                    <a:schemeClr val="tx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09919726212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EB929AAC-52BE-A803-D763-A1FD72C54AD9}"/>
              </a:ext>
            </a:extLst>
          </p:cNvPr>
          <p:cNvPicPr>
            <a:picLocks noGrp="1" noChangeAspect="1"/>
          </p:cNvPicPr>
          <p:nvPr>
            <p:ph type="pic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32650" y="2300288"/>
            <a:ext cx="15166975" cy="10356850"/>
          </a:xfrm>
        </p:spPr>
      </p:pic>
      <p:sp>
        <p:nvSpPr>
          <p:cNvPr id="1846" name="Shape"/>
          <p:cNvSpPr/>
          <p:nvPr/>
        </p:nvSpPr>
        <p:spPr>
          <a:xfrm rot="10800000" flipH="1">
            <a:off x="6480378" y="3191405"/>
            <a:ext cx="11143817" cy="73331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249" h="20502" extrusionOk="0">
                <a:moveTo>
                  <a:pt x="664" y="13217"/>
                </a:moveTo>
                <a:cubicBezTo>
                  <a:pt x="-1309" y="9636"/>
                  <a:pt x="1406" y="4845"/>
                  <a:pt x="4963" y="2254"/>
                </a:cubicBezTo>
                <a:cubicBezTo>
                  <a:pt x="6727" y="969"/>
                  <a:pt x="8568" y="-583"/>
                  <a:pt x="10451" y="222"/>
                </a:cubicBezTo>
                <a:cubicBezTo>
                  <a:pt x="11419" y="636"/>
                  <a:pt x="12213" y="1687"/>
                  <a:pt x="13165" y="2178"/>
                </a:cubicBezTo>
                <a:cubicBezTo>
                  <a:pt x="14464" y="2850"/>
                  <a:pt x="15908" y="2428"/>
                  <a:pt x="17192" y="3171"/>
                </a:cubicBezTo>
                <a:cubicBezTo>
                  <a:pt x="18674" y="4028"/>
                  <a:pt x="19632" y="6157"/>
                  <a:pt x="20041" y="8526"/>
                </a:cubicBezTo>
                <a:cubicBezTo>
                  <a:pt x="20212" y="9514"/>
                  <a:pt x="20291" y="10538"/>
                  <a:pt x="20226" y="11555"/>
                </a:cubicBezTo>
                <a:cubicBezTo>
                  <a:pt x="20110" y="13360"/>
                  <a:pt x="19580" y="15059"/>
                  <a:pt x="18738" y="16368"/>
                </a:cubicBezTo>
                <a:cubicBezTo>
                  <a:pt x="17770" y="17872"/>
                  <a:pt x="16551" y="18755"/>
                  <a:pt x="15275" y="19436"/>
                </a:cubicBezTo>
                <a:cubicBezTo>
                  <a:pt x="13522" y="20372"/>
                  <a:pt x="11526" y="21017"/>
                  <a:pt x="9705" y="19947"/>
                </a:cubicBezTo>
                <a:cubicBezTo>
                  <a:pt x="7946" y="18913"/>
                  <a:pt x="6694" y="16436"/>
                  <a:pt x="4903" y="15524"/>
                </a:cubicBezTo>
                <a:cubicBezTo>
                  <a:pt x="3442" y="14781"/>
                  <a:pt x="1679" y="15059"/>
                  <a:pt x="664" y="13217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1861" name="Group"/>
          <p:cNvGrpSpPr/>
          <p:nvPr/>
        </p:nvGrpSpPr>
        <p:grpSpPr>
          <a:xfrm>
            <a:off x="-482265" y="-1315768"/>
            <a:ext cx="24841897" cy="16347214"/>
            <a:chOff x="0" y="0"/>
            <a:chExt cx="24841896" cy="16347213"/>
          </a:xfrm>
        </p:grpSpPr>
        <p:sp>
          <p:nvSpPr>
            <p:cNvPr id="1849" name="Shape"/>
            <p:cNvSpPr/>
            <p:nvPr/>
          </p:nvSpPr>
          <p:spPr>
            <a:xfrm rot="10800000" flipH="1">
              <a:off x="6819712" y="4412935"/>
              <a:ext cx="11430001" cy="75215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8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850" name="Shape"/>
            <p:cNvSpPr/>
            <p:nvPr/>
          </p:nvSpPr>
          <p:spPr>
            <a:xfrm rot="10800000" flipH="1">
              <a:off x="6629217" y="4287574"/>
              <a:ext cx="11811001" cy="7772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7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851" name="Shape"/>
            <p:cNvSpPr/>
            <p:nvPr/>
          </p:nvSpPr>
          <p:spPr>
            <a:xfrm rot="10800000" flipH="1">
              <a:off x="6375224" y="4120426"/>
              <a:ext cx="12319001" cy="81065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7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852" name="Shape"/>
            <p:cNvSpPr/>
            <p:nvPr/>
          </p:nvSpPr>
          <p:spPr>
            <a:xfrm rot="10800000" flipH="1">
              <a:off x="6057732" y="3911491"/>
              <a:ext cx="12954001" cy="8524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64999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853" name="Shape"/>
            <p:cNvSpPr/>
            <p:nvPr/>
          </p:nvSpPr>
          <p:spPr>
            <a:xfrm rot="10800000" flipH="1">
              <a:off x="5676743" y="3660769"/>
              <a:ext cx="13716001" cy="9025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6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854" name="Shape"/>
            <p:cNvSpPr/>
            <p:nvPr/>
          </p:nvSpPr>
          <p:spPr>
            <a:xfrm rot="10800000" flipH="1">
              <a:off x="5232255" y="3368260"/>
              <a:ext cx="14605001" cy="96108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5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855" name="Shape"/>
            <p:cNvSpPr/>
            <p:nvPr/>
          </p:nvSpPr>
          <p:spPr>
            <a:xfrm rot="10800000" flipH="1">
              <a:off x="4724269" y="3033964"/>
              <a:ext cx="15621001" cy="10279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5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856" name="Shape"/>
            <p:cNvSpPr/>
            <p:nvPr/>
          </p:nvSpPr>
          <p:spPr>
            <a:xfrm rot="10800000" flipH="1">
              <a:off x="4152784" y="2657881"/>
              <a:ext cx="16764001" cy="11031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857" name="Shape"/>
            <p:cNvSpPr/>
            <p:nvPr/>
          </p:nvSpPr>
          <p:spPr>
            <a:xfrm rot="10800000" flipH="1">
              <a:off x="3390805" y="2156437"/>
              <a:ext cx="18288002" cy="120344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4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858" name="Shape"/>
            <p:cNvSpPr/>
            <p:nvPr/>
          </p:nvSpPr>
          <p:spPr>
            <a:xfrm rot="10800000" flipH="1">
              <a:off x="2501830" y="1571419"/>
              <a:ext cx="20066001" cy="132044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30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859" name="Shape"/>
            <p:cNvSpPr/>
            <p:nvPr/>
          </p:nvSpPr>
          <p:spPr>
            <a:xfrm rot="10800000" flipH="1">
              <a:off x="1485858" y="902826"/>
              <a:ext cx="22098001" cy="145415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2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  <p:sp>
          <p:nvSpPr>
            <p:cNvPr id="1860" name="Shape"/>
            <p:cNvSpPr/>
            <p:nvPr/>
          </p:nvSpPr>
          <p:spPr>
            <a:xfrm rot="10800000" flipH="1">
              <a:off x="-1" y="-1"/>
              <a:ext cx="24841896" cy="163472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20502" extrusionOk="0">
                  <a:moveTo>
                    <a:pt x="664" y="13217"/>
                  </a:moveTo>
                  <a:cubicBezTo>
                    <a:pt x="-1309" y="9636"/>
                    <a:pt x="1406" y="4845"/>
                    <a:pt x="4963" y="2254"/>
                  </a:cubicBezTo>
                  <a:cubicBezTo>
                    <a:pt x="6727" y="969"/>
                    <a:pt x="8568" y="-583"/>
                    <a:pt x="10451" y="222"/>
                  </a:cubicBezTo>
                  <a:cubicBezTo>
                    <a:pt x="11419" y="636"/>
                    <a:pt x="12213" y="1687"/>
                    <a:pt x="13165" y="2178"/>
                  </a:cubicBezTo>
                  <a:cubicBezTo>
                    <a:pt x="14464" y="2850"/>
                    <a:pt x="15908" y="2428"/>
                    <a:pt x="17192" y="3171"/>
                  </a:cubicBezTo>
                  <a:cubicBezTo>
                    <a:pt x="18674" y="4028"/>
                    <a:pt x="19632" y="6157"/>
                    <a:pt x="20041" y="8526"/>
                  </a:cubicBezTo>
                  <a:cubicBezTo>
                    <a:pt x="20212" y="9514"/>
                    <a:pt x="20291" y="10538"/>
                    <a:pt x="20226" y="11555"/>
                  </a:cubicBezTo>
                  <a:cubicBezTo>
                    <a:pt x="20110" y="13360"/>
                    <a:pt x="19580" y="15059"/>
                    <a:pt x="18738" y="16368"/>
                  </a:cubicBezTo>
                  <a:cubicBezTo>
                    <a:pt x="17770" y="17872"/>
                    <a:pt x="16551" y="18755"/>
                    <a:pt x="15275" y="19436"/>
                  </a:cubicBezTo>
                  <a:cubicBezTo>
                    <a:pt x="13522" y="20372"/>
                    <a:pt x="11526" y="21017"/>
                    <a:pt x="9705" y="19947"/>
                  </a:cubicBezTo>
                  <a:cubicBezTo>
                    <a:pt x="7946" y="18913"/>
                    <a:pt x="6694" y="16436"/>
                    <a:pt x="4903" y="15524"/>
                  </a:cubicBezTo>
                  <a:cubicBezTo>
                    <a:pt x="3442" y="14781"/>
                    <a:pt x="1679" y="15059"/>
                    <a:pt x="664" y="13217"/>
                  </a:cubicBezTo>
                  <a:close/>
                </a:path>
              </a:pathLst>
            </a:custGeom>
            <a:noFill/>
            <a:ln w="12700" cap="flat">
              <a:solidFill>
                <a:srgbClr val="808080">
                  <a:alpha val="15000"/>
                </a:srgb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1862" name="Shape"/>
          <p:cNvSpPr/>
          <p:nvPr/>
        </p:nvSpPr>
        <p:spPr>
          <a:xfrm rot="10800000" flipH="1">
            <a:off x="2089203" y="11263265"/>
            <a:ext cx="1548329" cy="11987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67" h="20551" extrusionOk="0">
                <a:moveTo>
                  <a:pt x="751" y="11557"/>
                </a:moveTo>
                <a:cubicBezTo>
                  <a:pt x="-1369" y="8339"/>
                  <a:pt x="1276" y="3614"/>
                  <a:pt x="5228" y="1541"/>
                </a:cubicBezTo>
                <a:cubicBezTo>
                  <a:pt x="7063" y="579"/>
                  <a:pt x="8984" y="-388"/>
                  <a:pt x="10916" y="158"/>
                </a:cubicBezTo>
                <a:cubicBezTo>
                  <a:pt x="12056" y="481"/>
                  <a:pt x="13057" y="1297"/>
                  <a:pt x="14020" y="2170"/>
                </a:cubicBezTo>
                <a:cubicBezTo>
                  <a:pt x="17290" y="5133"/>
                  <a:pt x="20231" y="9361"/>
                  <a:pt x="19574" y="14435"/>
                </a:cubicBezTo>
                <a:cubicBezTo>
                  <a:pt x="19307" y="16500"/>
                  <a:pt x="18405" y="18303"/>
                  <a:pt x="17085" y="19397"/>
                </a:cubicBezTo>
                <a:cubicBezTo>
                  <a:pt x="14895" y="21212"/>
                  <a:pt x="12034" y="20816"/>
                  <a:pt x="9875" y="18703"/>
                </a:cubicBezTo>
                <a:cubicBezTo>
                  <a:pt x="8238" y="17101"/>
                  <a:pt x="7079" y="14609"/>
                  <a:pt x="5165" y="13664"/>
                </a:cubicBezTo>
                <a:cubicBezTo>
                  <a:pt x="3667" y="12924"/>
                  <a:pt x="1834" y="13200"/>
                  <a:pt x="751" y="11557"/>
                </a:cubicBezTo>
                <a:close/>
              </a:path>
            </a:pathLst>
          </a:custGeom>
          <a:solidFill>
            <a:srgbClr val="F7F7F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3FB032-0166-F520-A2CE-9A7293BDD574}"/>
              </a:ext>
            </a:extLst>
          </p:cNvPr>
          <p:cNvSpPr txBox="1"/>
          <p:nvPr/>
        </p:nvSpPr>
        <p:spPr>
          <a:xfrm>
            <a:off x="7036037" y="5329603"/>
            <a:ext cx="10160024" cy="274690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11500" dirty="0">
                <a:solidFill>
                  <a:schemeClr val="bg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با تشکر از توجه شما</a:t>
            </a:r>
            <a:endParaRPr lang="en-US" sz="11500" dirty="0">
              <a:solidFill>
                <a:schemeClr val="bg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288BE1A-D857-B54A-6334-A88E4F54F1A9}"/>
              </a:ext>
            </a:extLst>
          </p:cNvPr>
          <p:cNvSpPr txBox="1"/>
          <p:nvPr/>
        </p:nvSpPr>
        <p:spPr>
          <a:xfrm>
            <a:off x="7906871" y="6188586"/>
            <a:ext cx="5701553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5400" dirty="0">
                <a:solidFill>
                  <a:schemeClr val="bg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 اصلی موضوع</a:t>
            </a:r>
            <a:endParaRPr lang="en-US" sz="5400" dirty="0">
              <a:solidFill>
                <a:schemeClr val="bg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E723BF-179D-9461-3AC5-8CF1CE38EE50}"/>
              </a:ext>
            </a:extLst>
          </p:cNvPr>
          <p:cNvSpPr txBox="1"/>
          <p:nvPr/>
        </p:nvSpPr>
        <p:spPr>
          <a:xfrm>
            <a:off x="14682906" y="4399272"/>
            <a:ext cx="7495775" cy="433965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300000"/>
              </a:lnSpc>
            </a:pP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circle/>
      </p:transition>
    </mc:Choice>
    <mc:Fallback xmlns="">
      <p:transition spd="fast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548E9B92-5077-5EAA-7008-B0026F9EC5D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807088" y="7539947"/>
            <a:ext cx="8803880" cy="4788298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576A1D4-B765-85E3-9362-BB1D10410996}"/>
              </a:ext>
            </a:extLst>
          </p:cNvPr>
          <p:cNvSpPr txBox="1"/>
          <p:nvPr/>
        </p:nvSpPr>
        <p:spPr>
          <a:xfrm>
            <a:off x="968189" y="666327"/>
            <a:ext cx="5701553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5400" dirty="0">
                <a:solidFill>
                  <a:schemeClr val="bg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 اصلی موضوع</a:t>
            </a:r>
            <a:endParaRPr lang="en-US" sz="5400" dirty="0">
              <a:solidFill>
                <a:schemeClr val="bg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7EA1D5-C76A-A88C-B118-31B5D4F30F3D}"/>
              </a:ext>
            </a:extLst>
          </p:cNvPr>
          <p:cNvSpPr txBox="1"/>
          <p:nvPr/>
        </p:nvSpPr>
        <p:spPr>
          <a:xfrm>
            <a:off x="14932817" y="2443225"/>
            <a:ext cx="8952008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5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54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66F158-A42E-C770-3E51-B59DC5B74C7C}"/>
              </a:ext>
            </a:extLst>
          </p:cNvPr>
          <p:cNvSpPr txBox="1"/>
          <p:nvPr/>
        </p:nvSpPr>
        <p:spPr>
          <a:xfrm>
            <a:off x="13880247" y="3997206"/>
            <a:ext cx="9195773" cy="27238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400" dirty="0">
              <a:solidFill>
                <a:schemeClr val="tx1"/>
              </a:solidFill>
            </a:endParaRPr>
          </a:p>
        </p:txBody>
      </p:sp>
      <p:grpSp>
        <p:nvGrpSpPr>
          <p:cNvPr id="6" name="Graphic 21">
            <a:extLst>
              <a:ext uri="{FF2B5EF4-FFF2-40B4-BE49-F238E27FC236}">
                <a16:creationId xmlns:a16="http://schemas.microsoft.com/office/drawing/2014/main" id="{AC6560B9-C7CD-A0C9-8868-42E8EC4A084F}"/>
              </a:ext>
            </a:extLst>
          </p:cNvPr>
          <p:cNvGrpSpPr/>
          <p:nvPr/>
        </p:nvGrpSpPr>
        <p:grpSpPr>
          <a:xfrm>
            <a:off x="2109883" y="8308239"/>
            <a:ext cx="837010" cy="836939"/>
            <a:chOff x="12075337" y="6743737"/>
            <a:chExt cx="228581" cy="228562"/>
          </a:xfrm>
          <a:solidFill>
            <a:schemeClr val="tx1"/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0446A42-B1D4-48E8-DB98-FD9174A79600}"/>
                </a:ext>
              </a:extLst>
            </p:cNvPr>
            <p:cNvSpPr/>
            <p:nvPr/>
          </p:nvSpPr>
          <p:spPr>
            <a:xfrm>
              <a:off x="12199025" y="6867454"/>
              <a:ext cx="104869" cy="104845"/>
            </a:xfrm>
            <a:custGeom>
              <a:avLst/>
              <a:gdLst>
                <a:gd name="connsiteX0" fmla="*/ 43085 w 104869"/>
                <a:gd name="connsiteY0" fmla="*/ 9453 h 104845"/>
                <a:gd name="connsiteX1" fmla="*/ 35027 w 104869"/>
                <a:gd name="connsiteY1" fmla="*/ 1394 h 104845"/>
                <a:gd name="connsiteX2" fmla="*/ 28293 w 104869"/>
                <a:gd name="connsiteY2" fmla="*/ 1394 h 104845"/>
                <a:gd name="connsiteX3" fmla="*/ 1394 w 104869"/>
                <a:gd name="connsiteY3" fmla="*/ 28293 h 104845"/>
                <a:gd name="connsiteX4" fmla="*/ 1394 w 104869"/>
                <a:gd name="connsiteY4" fmla="*/ 35027 h 104845"/>
                <a:gd name="connsiteX5" fmla="*/ 9481 w 104869"/>
                <a:gd name="connsiteY5" fmla="*/ 43114 h 104845"/>
                <a:gd name="connsiteX6" fmla="*/ 10700 w 104869"/>
                <a:gd name="connsiteY6" fmla="*/ 47467 h 104845"/>
                <a:gd name="connsiteX7" fmla="*/ 47435 w 104869"/>
                <a:gd name="connsiteY7" fmla="*/ 103822 h 104845"/>
                <a:gd name="connsiteX8" fmla="*/ 57116 w 104869"/>
                <a:gd name="connsiteY8" fmla="*/ 104845 h 104845"/>
                <a:gd name="connsiteX9" fmla="*/ 72270 w 104869"/>
                <a:gd name="connsiteY9" fmla="*/ 102388 h 104845"/>
                <a:gd name="connsiteX10" fmla="*/ 75327 w 104869"/>
                <a:gd name="connsiteY10" fmla="*/ 96386 h 104845"/>
                <a:gd name="connsiteX11" fmla="*/ 74175 w 104869"/>
                <a:gd name="connsiteY11" fmla="*/ 94501 h 104845"/>
                <a:gd name="connsiteX12" fmla="*/ 50848 w 104869"/>
                <a:gd name="connsiteY12" fmla="*/ 71175 h 104845"/>
                <a:gd name="connsiteX13" fmla="*/ 49458 w 104869"/>
                <a:gd name="connsiteY13" fmla="*/ 67803 h 104845"/>
                <a:gd name="connsiteX14" fmla="*/ 49458 w 104869"/>
                <a:gd name="connsiteY14" fmla="*/ 54363 h 104845"/>
                <a:gd name="connsiteX15" fmla="*/ 54220 w 104869"/>
                <a:gd name="connsiteY15" fmla="*/ 49600 h 104845"/>
                <a:gd name="connsiteX16" fmla="*/ 67679 w 104869"/>
                <a:gd name="connsiteY16" fmla="*/ 49600 h 104845"/>
                <a:gd name="connsiteX17" fmla="*/ 71051 w 104869"/>
                <a:gd name="connsiteY17" fmla="*/ 51001 h 104845"/>
                <a:gd name="connsiteX18" fmla="*/ 94416 w 104869"/>
                <a:gd name="connsiteY18" fmla="*/ 74365 h 104845"/>
                <a:gd name="connsiteX19" fmla="*/ 101151 w 104869"/>
                <a:gd name="connsiteY19" fmla="*/ 74365 h 104845"/>
                <a:gd name="connsiteX20" fmla="*/ 102293 w 104869"/>
                <a:gd name="connsiteY20" fmla="*/ 72527 h 104845"/>
                <a:gd name="connsiteX21" fmla="*/ 72708 w 104869"/>
                <a:gd name="connsiteY21" fmla="*/ 12141 h 104845"/>
                <a:gd name="connsiteX22" fmla="*/ 47429 w 104869"/>
                <a:gd name="connsiteY22" fmla="*/ 10615 h 104845"/>
                <a:gd name="connsiteX23" fmla="*/ 43085 w 104869"/>
                <a:gd name="connsiteY23" fmla="*/ 9453 h 104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04869" h="104845">
                  <a:moveTo>
                    <a:pt x="43085" y="9453"/>
                  </a:moveTo>
                  <a:lnTo>
                    <a:pt x="35027" y="1394"/>
                  </a:lnTo>
                  <a:cubicBezTo>
                    <a:pt x="33168" y="-465"/>
                    <a:pt x="30153" y="-465"/>
                    <a:pt x="28293" y="1394"/>
                  </a:cubicBezTo>
                  <a:lnTo>
                    <a:pt x="1394" y="28293"/>
                  </a:lnTo>
                  <a:cubicBezTo>
                    <a:pt x="-465" y="30153"/>
                    <a:pt x="-465" y="33168"/>
                    <a:pt x="1394" y="35027"/>
                  </a:cubicBezTo>
                  <a:lnTo>
                    <a:pt x="9481" y="43114"/>
                  </a:lnTo>
                  <a:cubicBezTo>
                    <a:pt x="10594" y="44267"/>
                    <a:pt x="11053" y="45903"/>
                    <a:pt x="10700" y="47467"/>
                  </a:cubicBezTo>
                  <a:cubicBezTo>
                    <a:pt x="5282" y="73173"/>
                    <a:pt x="21728" y="98405"/>
                    <a:pt x="47435" y="103822"/>
                  </a:cubicBezTo>
                  <a:cubicBezTo>
                    <a:pt x="50618" y="104494"/>
                    <a:pt x="53862" y="104837"/>
                    <a:pt x="57116" y="104845"/>
                  </a:cubicBezTo>
                  <a:cubicBezTo>
                    <a:pt x="62266" y="104844"/>
                    <a:pt x="67383" y="104014"/>
                    <a:pt x="72270" y="102388"/>
                  </a:cubicBezTo>
                  <a:cubicBezTo>
                    <a:pt x="74771" y="101575"/>
                    <a:pt x="76140" y="98888"/>
                    <a:pt x="75327" y="96386"/>
                  </a:cubicBezTo>
                  <a:cubicBezTo>
                    <a:pt x="75096" y="95677"/>
                    <a:pt x="74701" y="95031"/>
                    <a:pt x="74175" y="94501"/>
                  </a:cubicBezTo>
                  <a:lnTo>
                    <a:pt x="50848" y="71175"/>
                  </a:lnTo>
                  <a:cubicBezTo>
                    <a:pt x="49956" y="70279"/>
                    <a:pt x="49456" y="69067"/>
                    <a:pt x="49458" y="67803"/>
                  </a:cubicBezTo>
                  <a:lnTo>
                    <a:pt x="49458" y="54363"/>
                  </a:lnTo>
                  <a:cubicBezTo>
                    <a:pt x="49458" y="51733"/>
                    <a:pt x="51590" y="49600"/>
                    <a:pt x="54220" y="49600"/>
                  </a:cubicBezTo>
                  <a:lnTo>
                    <a:pt x="67679" y="49600"/>
                  </a:lnTo>
                  <a:cubicBezTo>
                    <a:pt x="68944" y="49600"/>
                    <a:pt x="70157" y="50104"/>
                    <a:pt x="71051" y="51001"/>
                  </a:cubicBezTo>
                  <a:lnTo>
                    <a:pt x="94416" y="74365"/>
                  </a:lnTo>
                  <a:cubicBezTo>
                    <a:pt x="96276" y="76225"/>
                    <a:pt x="99291" y="76225"/>
                    <a:pt x="101151" y="74365"/>
                  </a:cubicBezTo>
                  <a:cubicBezTo>
                    <a:pt x="101667" y="73847"/>
                    <a:pt x="102058" y="73219"/>
                    <a:pt x="102293" y="72527"/>
                  </a:cubicBezTo>
                  <a:cubicBezTo>
                    <a:pt x="110799" y="47682"/>
                    <a:pt x="97553" y="20646"/>
                    <a:pt x="72708" y="12141"/>
                  </a:cubicBezTo>
                  <a:cubicBezTo>
                    <a:pt x="64575" y="9355"/>
                    <a:pt x="55838" y="8829"/>
                    <a:pt x="47429" y="10615"/>
                  </a:cubicBezTo>
                  <a:cubicBezTo>
                    <a:pt x="45878" y="10979"/>
                    <a:pt x="44247" y="10542"/>
                    <a:pt x="43085" y="945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solidFill>
                  <a:srgbClr val="11354D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8280BE2-CEF9-752C-838E-A67E50323EF8}"/>
                </a:ext>
              </a:extLst>
            </p:cNvPr>
            <p:cNvSpPr/>
            <p:nvPr/>
          </p:nvSpPr>
          <p:spPr>
            <a:xfrm>
              <a:off x="12075337" y="6743737"/>
              <a:ext cx="104874" cy="104902"/>
            </a:xfrm>
            <a:custGeom>
              <a:avLst/>
              <a:gdLst>
                <a:gd name="connsiteX0" fmla="*/ 103480 w 104874"/>
                <a:gd name="connsiteY0" fmla="*/ 69876 h 104902"/>
                <a:gd name="connsiteX1" fmla="*/ 95384 w 104874"/>
                <a:gd name="connsiteY1" fmla="*/ 61779 h 104902"/>
                <a:gd name="connsiteX2" fmla="*/ 94155 w 104874"/>
                <a:gd name="connsiteY2" fmla="*/ 57417 h 104902"/>
                <a:gd name="connsiteX3" fmla="*/ 57510 w 104874"/>
                <a:gd name="connsiteY3" fmla="*/ 1035 h 104902"/>
                <a:gd name="connsiteX4" fmla="*/ 32271 w 104874"/>
                <a:gd name="connsiteY4" fmla="*/ 2553 h 104902"/>
                <a:gd name="connsiteX5" fmla="*/ 29310 w 104874"/>
                <a:gd name="connsiteY5" fmla="*/ 8602 h 104902"/>
                <a:gd name="connsiteX6" fmla="*/ 30461 w 104874"/>
                <a:gd name="connsiteY6" fmla="*/ 10440 h 104902"/>
                <a:gd name="connsiteX7" fmla="*/ 53855 w 104874"/>
                <a:gd name="connsiteY7" fmla="*/ 33852 h 104902"/>
                <a:gd name="connsiteX8" fmla="*/ 55245 w 104874"/>
                <a:gd name="connsiteY8" fmla="*/ 37214 h 104902"/>
                <a:gd name="connsiteX9" fmla="*/ 55245 w 104874"/>
                <a:gd name="connsiteY9" fmla="*/ 50683 h 104902"/>
                <a:gd name="connsiteX10" fmla="*/ 50483 w 104874"/>
                <a:gd name="connsiteY10" fmla="*/ 55445 h 104902"/>
                <a:gd name="connsiteX11" fmla="*/ 37015 w 104874"/>
                <a:gd name="connsiteY11" fmla="*/ 55445 h 104902"/>
                <a:gd name="connsiteX12" fmla="*/ 33652 w 104874"/>
                <a:gd name="connsiteY12" fmla="*/ 54045 h 104902"/>
                <a:gd name="connsiteX13" fmla="*/ 10326 w 104874"/>
                <a:gd name="connsiteY13" fmla="*/ 30728 h 104902"/>
                <a:gd name="connsiteX14" fmla="*/ 3590 w 104874"/>
                <a:gd name="connsiteY14" fmla="*/ 30748 h 104902"/>
                <a:gd name="connsiteX15" fmla="*/ 2439 w 104874"/>
                <a:gd name="connsiteY15" fmla="*/ 32633 h 104902"/>
                <a:gd name="connsiteX16" fmla="*/ 32576 w 104874"/>
                <a:gd name="connsiteY16" fmla="*/ 92761 h 104902"/>
                <a:gd name="connsiteX17" fmla="*/ 57379 w 104874"/>
                <a:gd name="connsiteY17" fmla="*/ 94164 h 104902"/>
                <a:gd name="connsiteX18" fmla="*/ 61732 w 104874"/>
                <a:gd name="connsiteY18" fmla="*/ 95393 h 104902"/>
                <a:gd name="connsiteX19" fmla="*/ 69847 w 104874"/>
                <a:gd name="connsiteY19" fmla="*/ 103508 h 104902"/>
                <a:gd name="connsiteX20" fmla="*/ 76581 w 104874"/>
                <a:gd name="connsiteY20" fmla="*/ 103508 h 104902"/>
                <a:gd name="connsiteX21" fmla="*/ 103480 w 104874"/>
                <a:gd name="connsiteY21" fmla="*/ 76610 h 104902"/>
                <a:gd name="connsiteX22" fmla="*/ 103480 w 104874"/>
                <a:gd name="connsiteY22" fmla="*/ 69876 h 104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04874" h="104902">
                  <a:moveTo>
                    <a:pt x="103480" y="69876"/>
                  </a:moveTo>
                  <a:lnTo>
                    <a:pt x="95384" y="61779"/>
                  </a:lnTo>
                  <a:cubicBezTo>
                    <a:pt x="94264" y="60626"/>
                    <a:pt x="93802" y="58985"/>
                    <a:pt x="94155" y="57417"/>
                  </a:cubicBezTo>
                  <a:cubicBezTo>
                    <a:pt x="99605" y="31728"/>
                    <a:pt x="83198" y="6485"/>
                    <a:pt x="57510" y="1035"/>
                  </a:cubicBezTo>
                  <a:cubicBezTo>
                    <a:pt x="49114" y="-746"/>
                    <a:pt x="40393" y="-222"/>
                    <a:pt x="32271" y="2553"/>
                  </a:cubicBezTo>
                  <a:cubicBezTo>
                    <a:pt x="29783" y="3406"/>
                    <a:pt x="28457" y="6114"/>
                    <a:pt x="29310" y="8602"/>
                  </a:cubicBezTo>
                  <a:cubicBezTo>
                    <a:pt x="29547" y="9295"/>
                    <a:pt x="29941" y="9924"/>
                    <a:pt x="30461" y="10440"/>
                  </a:cubicBezTo>
                  <a:lnTo>
                    <a:pt x="53855" y="33852"/>
                  </a:lnTo>
                  <a:cubicBezTo>
                    <a:pt x="54745" y="34745"/>
                    <a:pt x="55245" y="35954"/>
                    <a:pt x="55245" y="37214"/>
                  </a:cubicBezTo>
                  <a:lnTo>
                    <a:pt x="55245" y="50683"/>
                  </a:lnTo>
                  <a:cubicBezTo>
                    <a:pt x="55245" y="53313"/>
                    <a:pt x="53113" y="55445"/>
                    <a:pt x="50483" y="55445"/>
                  </a:cubicBezTo>
                  <a:lnTo>
                    <a:pt x="37015" y="55445"/>
                  </a:lnTo>
                  <a:cubicBezTo>
                    <a:pt x="35753" y="55442"/>
                    <a:pt x="34543" y="54939"/>
                    <a:pt x="33652" y="54045"/>
                  </a:cubicBezTo>
                  <a:lnTo>
                    <a:pt x="10326" y="30728"/>
                  </a:lnTo>
                  <a:cubicBezTo>
                    <a:pt x="8460" y="28873"/>
                    <a:pt x="5445" y="28882"/>
                    <a:pt x="3590" y="30748"/>
                  </a:cubicBezTo>
                  <a:cubicBezTo>
                    <a:pt x="3064" y="31277"/>
                    <a:pt x="2670" y="31923"/>
                    <a:pt x="2439" y="32633"/>
                  </a:cubicBezTo>
                  <a:cubicBezTo>
                    <a:pt x="-5843" y="57559"/>
                    <a:pt x="7650" y="84479"/>
                    <a:pt x="32576" y="92761"/>
                  </a:cubicBezTo>
                  <a:cubicBezTo>
                    <a:pt x="40573" y="95418"/>
                    <a:pt x="49133" y="95903"/>
                    <a:pt x="57379" y="94164"/>
                  </a:cubicBezTo>
                  <a:cubicBezTo>
                    <a:pt x="58944" y="93815"/>
                    <a:pt x="60581" y="94277"/>
                    <a:pt x="61732" y="95393"/>
                  </a:cubicBezTo>
                  <a:lnTo>
                    <a:pt x="69847" y="103508"/>
                  </a:lnTo>
                  <a:cubicBezTo>
                    <a:pt x="71707" y="105368"/>
                    <a:pt x="74722" y="105368"/>
                    <a:pt x="76581" y="103508"/>
                  </a:cubicBezTo>
                  <a:lnTo>
                    <a:pt x="103480" y="76610"/>
                  </a:lnTo>
                  <a:cubicBezTo>
                    <a:pt x="105339" y="74750"/>
                    <a:pt x="105339" y="71735"/>
                    <a:pt x="103480" y="698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solidFill>
                  <a:srgbClr val="11354D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782C728-D5E8-1949-33A5-78987613658F}"/>
                </a:ext>
              </a:extLst>
            </p:cNvPr>
            <p:cNvSpPr/>
            <p:nvPr/>
          </p:nvSpPr>
          <p:spPr>
            <a:xfrm>
              <a:off x="12080104" y="6812390"/>
              <a:ext cx="155171" cy="155176"/>
            </a:xfrm>
            <a:custGeom>
              <a:avLst/>
              <a:gdLst>
                <a:gd name="connsiteX0" fmla="*/ 153777 w 155171"/>
                <a:gd name="connsiteY0" fmla="*/ 22959 h 155176"/>
                <a:gd name="connsiteX1" fmla="*/ 132212 w 155171"/>
                <a:gd name="connsiteY1" fmla="*/ 1394 h 155176"/>
                <a:gd name="connsiteX2" fmla="*/ 125478 w 155171"/>
                <a:gd name="connsiteY2" fmla="*/ 1394 h 155176"/>
                <a:gd name="connsiteX3" fmla="*/ 5578 w 155171"/>
                <a:gd name="connsiteY3" fmla="*/ 121295 h 155176"/>
                <a:gd name="connsiteX4" fmla="*/ 5578 w 155171"/>
                <a:gd name="connsiteY4" fmla="*/ 148232 h 155176"/>
                <a:gd name="connsiteX5" fmla="*/ 6940 w 155171"/>
                <a:gd name="connsiteY5" fmla="*/ 149594 h 155176"/>
                <a:gd name="connsiteX6" fmla="*/ 33880 w 155171"/>
                <a:gd name="connsiteY6" fmla="*/ 149600 h 155176"/>
                <a:gd name="connsiteX7" fmla="*/ 33886 w 155171"/>
                <a:gd name="connsiteY7" fmla="*/ 149594 h 155176"/>
                <a:gd name="connsiteX8" fmla="*/ 153777 w 155171"/>
                <a:gd name="connsiteY8" fmla="*/ 29693 h 155176"/>
                <a:gd name="connsiteX9" fmla="*/ 153777 w 155171"/>
                <a:gd name="connsiteY9" fmla="*/ 22959 h 155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5171" h="155176">
                  <a:moveTo>
                    <a:pt x="153777" y="22959"/>
                  </a:moveTo>
                  <a:lnTo>
                    <a:pt x="132212" y="1394"/>
                  </a:lnTo>
                  <a:cubicBezTo>
                    <a:pt x="130353" y="-465"/>
                    <a:pt x="127339" y="-465"/>
                    <a:pt x="125478" y="1394"/>
                  </a:cubicBezTo>
                  <a:lnTo>
                    <a:pt x="5578" y="121295"/>
                  </a:lnTo>
                  <a:cubicBezTo>
                    <a:pt x="-1859" y="128734"/>
                    <a:pt x="-1859" y="140793"/>
                    <a:pt x="5578" y="148232"/>
                  </a:cubicBezTo>
                  <a:lnTo>
                    <a:pt x="6940" y="149594"/>
                  </a:lnTo>
                  <a:cubicBezTo>
                    <a:pt x="14378" y="157035"/>
                    <a:pt x="26439" y="157038"/>
                    <a:pt x="33880" y="149600"/>
                  </a:cubicBezTo>
                  <a:cubicBezTo>
                    <a:pt x="33882" y="149598"/>
                    <a:pt x="33884" y="149596"/>
                    <a:pt x="33886" y="149594"/>
                  </a:cubicBezTo>
                  <a:lnTo>
                    <a:pt x="153777" y="29693"/>
                  </a:lnTo>
                  <a:cubicBezTo>
                    <a:pt x="155636" y="27834"/>
                    <a:pt x="155636" y="24819"/>
                    <a:pt x="153777" y="2295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solidFill>
                  <a:srgbClr val="11354D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8C66A3D-29DC-CE26-3A4F-9104656D15EE}"/>
                </a:ext>
              </a:extLst>
            </p:cNvPr>
            <p:cNvSpPr/>
            <p:nvPr/>
          </p:nvSpPr>
          <p:spPr>
            <a:xfrm>
              <a:off x="12191533" y="6744387"/>
              <a:ext cx="112385" cy="94593"/>
            </a:xfrm>
            <a:custGeom>
              <a:avLst/>
              <a:gdLst>
                <a:gd name="connsiteX0" fmla="*/ 64884 w 112385"/>
                <a:gd name="connsiteY0" fmla="*/ 90800 h 94593"/>
                <a:gd name="connsiteX1" fmla="*/ 83249 w 112385"/>
                <a:gd name="connsiteY1" fmla="*/ 90800 h 94593"/>
                <a:gd name="connsiteX2" fmla="*/ 108585 w 112385"/>
                <a:gd name="connsiteY2" fmla="*/ 65464 h 94593"/>
                <a:gd name="connsiteX3" fmla="*/ 108585 w 112385"/>
                <a:gd name="connsiteY3" fmla="*/ 47100 h 94593"/>
                <a:gd name="connsiteX4" fmla="*/ 70847 w 112385"/>
                <a:gd name="connsiteY4" fmla="*/ 9362 h 94593"/>
                <a:gd name="connsiteX5" fmla="*/ 64951 w 112385"/>
                <a:gd name="connsiteY5" fmla="*/ 8695 h 94593"/>
                <a:gd name="connsiteX6" fmla="*/ 20584 w 112385"/>
                <a:gd name="connsiteY6" fmla="*/ 1342 h 94593"/>
                <a:gd name="connsiteX7" fmla="*/ 13849 w 112385"/>
                <a:gd name="connsiteY7" fmla="*/ 1342 h 94593"/>
                <a:gd name="connsiteX8" fmla="*/ 3800 w 112385"/>
                <a:gd name="connsiteY8" fmla="*/ 11372 h 94593"/>
                <a:gd name="connsiteX9" fmla="*/ 3800 w 112385"/>
                <a:gd name="connsiteY9" fmla="*/ 29736 h 94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385" h="94593">
                  <a:moveTo>
                    <a:pt x="64884" y="90800"/>
                  </a:moveTo>
                  <a:cubicBezTo>
                    <a:pt x="69961" y="95857"/>
                    <a:pt x="78172" y="95857"/>
                    <a:pt x="83249" y="90800"/>
                  </a:cubicBezTo>
                  <a:lnTo>
                    <a:pt x="108585" y="65464"/>
                  </a:lnTo>
                  <a:cubicBezTo>
                    <a:pt x="113652" y="60391"/>
                    <a:pt x="113652" y="52172"/>
                    <a:pt x="108585" y="47100"/>
                  </a:cubicBezTo>
                  <a:lnTo>
                    <a:pt x="70847" y="9362"/>
                  </a:lnTo>
                  <a:cubicBezTo>
                    <a:pt x="69277" y="7793"/>
                    <a:pt x="66831" y="7516"/>
                    <a:pt x="64951" y="8695"/>
                  </a:cubicBezTo>
                  <a:cubicBezTo>
                    <a:pt x="50229" y="16728"/>
                    <a:pt x="31927" y="13695"/>
                    <a:pt x="20584" y="1342"/>
                  </a:cubicBezTo>
                  <a:cubicBezTo>
                    <a:pt x="18696" y="-447"/>
                    <a:pt x="15737" y="-447"/>
                    <a:pt x="13849" y="1342"/>
                  </a:cubicBezTo>
                  <a:lnTo>
                    <a:pt x="3800" y="11372"/>
                  </a:lnTo>
                  <a:cubicBezTo>
                    <a:pt x="-1267" y="16444"/>
                    <a:pt x="-1267" y="24663"/>
                    <a:pt x="3800" y="2973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solidFill>
                  <a:srgbClr val="11354D"/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11" name="Graphic 75">
            <a:extLst>
              <a:ext uri="{FF2B5EF4-FFF2-40B4-BE49-F238E27FC236}">
                <a16:creationId xmlns:a16="http://schemas.microsoft.com/office/drawing/2014/main" id="{A5F21B57-2E3F-B3B3-02DF-1C044BD4D1D9}"/>
              </a:ext>
            </a:extLst>
          </p:cNvPr>
          <p:cNvGrpSpPr/>
          <p:nvPr/>
        </p:nvGrpSpPr>
        <p:grpSpPr>
          <a:xfrm>
            <a:off x="6273792" y="8307717"/>
            <a:ext cx="819553" cy="819554"/>
            <a:chOff x="12075319" y="6743700"/>
            <a:chExt cx="228600" cy="228600"/>
          </a:xfrm>
          <a:solidFill>
            <a:schemeClr val="tx1"/>
          </a:solidFill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1039EA9B-A63B-0726-3395-1CD0AD5A203B}"/>
                </a:ext>
              </a:extLst>
            </p:cNvPr>
            <p:cNvSpPr/>
            <p:nvPr/>
          </p:nvSpPr>
          <p:spPr>
            <a:xfrm>
              <a:off x="12241267" y="6867525"/>
              <a:ext cx="62651" cy="38100"/>
            </a:xfrm>
            <a:custGeom>
              <a:avLst/>
              <a:gdLst>
                <a:gd name="connsiteX0" fmla="*/ 43601 w 62651"/>
                <a:gd name="connsiteY0" fmla="*/ 0 h 38100"/>
                <a:gd name="connsiteX1" fmla="*/ 34181 w 62651"/>
                <a:gd name="connsiteY1" fmla="*/ 0 h 38100"/>
                <a:gd name="connsiteX2" fmla="*/ 32104 w 62651"/>
                <a:gd name="connsiteY2" fmla="*/ 1219 h 38100"/>
                <a:gd name="connsiteX3" fmla="*/ 1120 w 62651"/>
                <a:gd name="connsiteY3" fmla="*/ 33699 h 38100"/>
                <a:gd name="connsiteX4" fmla="*/ 362 w 62651"/>
                <a:gd name="connsiteY4" fmla="*/ 36981 h 38100"/>
                <a:gd name="connsiteX5" fmla="*/ 2386 w 62651"/>
                <a:gd name="connsiteY5" fmla="*/ 38100 h 38100"/>
                <a:gd name="connsiteX6" fmla="*/ 43601 w 62651"/>
                <a:gd name="connsiteY6" fmla="*/ 38100 h 38100"/>
                <a:gd name="connsiteX7" fmla="*/ 62651 w 62651"/>
                <a:gd name="connsiteY7" fmla="*/ 19050 h 38100"/>
                <a:gd name="connsiteX8" fmla="*/ 43601 w 62651"/>
                <a:gd name="connsiteY8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651" h="38100">
                  <a:moveTo>
                    <a:pt x="43601" y="0"/>
                  </a:moveTo>
                  <a:lnTo>
                    <a:pt x="34181" y="0"/>
                  </a:lnTo>
                  <a:cubicBezTo>
                    <a:pt x="33319" y="1"/>
                    <a:pt x="32525" y="467"/>
                    <a:pt x="32104" y="1219"/>
                  </a:cubicBezTo>
                  <a:cubicBezTo>
                    <a:pt x="24656" y="14468"/>
                    <a:pt x="14003" y="25636"/>
                    <a:pt x="1120" y="33699"/>
                  </a:cubicBezTo>
                  <a:cubicBezTo>
                    <a:pt x="4" y="34397"/>
                    <a:pt x="-335" y="35865"/>
                    <a:pt x="362" y="36981"/>
                  </a:cubicBezTo>
                  <a:cubicBezTo>
                    <a:pt x="799" y="37678"/>
                    <a:pt x="1563" y="38102"/>
                    <a:pt x="2386" y="38100"/>
                  </a:cubicBezTo>
                  <a:lnTo>
                    <a:pt x="43601" y="38100"/>
                  </a:lnTo>
                  <a:cubicBezTo>
                    <a:pt x="54122" y="38100"/>
                    <a:pt x="62651" y="29571"/>
                    <a:pt x="62651" y="19050"/>
                  </a:cubicBezTo>
                  <a:cubicBezTo>
                    <a:pt x="62651" y="8529"/>
                    <a:pt x="54122" y="0"/>
                    <a:pt x="4360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4576FDA-0F83-1DB6-84ED-8328DF46297A}"/>
                </a:ext>
              </a:extLst>
            </p:cNvPr>
            <p:cNvSpPr/>
            <p:nvPr/>
          </p:nvSpPr>
          <p:spPr>
            <a:xfrm>
              <a:off x="12089606" y="6743700"/>
              <a:ext cx="185737" cy="166687"/>
            </a:xfrm>
            <a:custGeom>
              <a:avLst/>
              <a:gdLst>
                <a:gd name="connsiteX0" fmla="*/ 9525 w 185737"/>
                <a:gd name="connsiteY0" fmla="*/ 133350 h 166687"/>
                <a:gd name="connsiteX1" fmla="*/ 14288 w 185737"/>
                <a:gd name="connsiteY1" fmla="*/ 133350 h 166687"/>
                <a:gd name="connsiteX2" fmla="*/ 19050 w 185737"/>
                <a:gd name="connsiteY2" fmla="*/ 138113 h 166687"/>
                <a:gd name="connsiteX3" fmla="*/ 19050 w 185737"/>
                <a:gd name="connsiteY3" fmla="*/ 159544 h 166687"/>
                <a:gd name="connsiteX4" fmla="*/ 26194 w 185737"/>
                <a:gd name="connsiteY4" fmla="*/ 166688 h 166687"/>
                <a:gd name="connsiteX5" fmla="*/ 30956 w 185737"/>
                <a:gd name="connsiteY5" fmla="*/ 166688 h 166687"/>
                <a:gd name="connsiteX6" fmla="*/ 38100 w 185737"/>
                <a:gd name="connsiteY6" fmla="*/ 159544 h 166687"/>
                <a:gd name="connsiteX7" fmla="*/ 38100 w 185737"/>
                <a:gd name="connsiteY7" fmla="*/ 138113 h 166687"/>
                <a:gd name="connsiteX8" fmla="*/ 42863 w 185737"/>
                <a:gd name="connsiteY8" fmla="*/ 133350 h 166687"/>
                <a:gd name="connsiteX9" fmla="*/ 47625 w 185737"/>
                <a:gd name="connsiteY9" fmla="*/ 133350 h 166687"/>
                <a:gd name="connsiteX10" fmla="*/ 52388 w 185737"/>
                <a:gd name="connsiteY10" fmla="*/ 138113 h 166687"/>
                <a:gd name="connsiteX11" fmla="*/ 52388 w 185737"/>
                <a:gd name="connsiteY11" fmla="*/ 152400 h 166687"/>
                <a:gd name="connsiteX12" fmla="*/ 61913 w 185737"/>
                <a:gd name="connsiteY12" fmla="*/ 161925 h 166687"/>
                <a:gd name="connsiteX13" fmla="*/ 104775 w 185737"/>
                <a:gd name="connsiteY13" fmla="*/ 161925 h 166687"/>
                <a:gd name="connsiteX14" fmla="*/ 185738 w 185737"/>
                <a:gd name="connsiteY14" fmla="*/ 80963 h 166687"/>
                <a:gd name="connsiteX15" fmla="*/ 104775 w 185737"/>
                <a:gd name="connsiteY15" fmla="*/ 0 h 166687"/>
                <a:gd name="connsiteX16" fmla="*/ 42863 w 185737"/>
                <a:gd name="connsiteY16" fmla="*/ 0 h 166687"/>
                <a:gd name="connsiteX17" fmla="*/ 0 w 185737"/>
                <a:gd name="connsiteY17" fmla="*/ 42863 h 166687"/>
                <a:gd name="connsiteX18" fmla="*/ 0 w 185737"/>
                <a:gd name="connsiteY18" fmla="*/ 123825 h 166687"/>
                <a:gd name="connsiteX19" fmla="*/ 9525 w 185737"/>
                <a:gd name="connsiteY19" fmla="*/ 133350 h 166687"/>
                <a:gd name="connsiteX20" fmla="*/ 114300 w 185737"/>
                <a:gd name="connsiteY20" fmla="*/ 83344 h 166687"/>
                <a:gd name="connsiteX21" fmla="*/ 157163 w 185737"/>
                <a:gd name="connsiteY21" fmla="*/ 83344 h 166687"/>
                <a:gd name="connsiteX22" fmla="*/ 164306 w 185737"/>
                <a:gd name="connsiteY22" fmla="*/ 90488 h 166687"/>
                <a:gd name="connsiteX23" fmla="*/ 157163 w 185737"/>
                <a:gd name="connsiteY23" fmla="*/ 97631 h 166687"/>
                <a:gd name="connsiteX24" fmla="*/ 114300 w 185737"/>
                <a:gd name="connsiteY24" fmla="*/ 97631 h 166687"/>
                <a:gd name="connsiteX25" fmla="*/ 107156 w 185737"/>
                <a:gd name="connsiteY25" fmla="*/ 90488 h 166687"/>
                <a:gd name="connsiteX26" fmla="*/ 114300 w 185737"/>
                <a:gd name="connsiteY26" fmla="*/ 83344 h 166687"/>
                <a:gd name="connsiteX27" fmla="*/ 114300 w 185737"/>
                <a:gd name="connsiteY27" fmla="*/ 111919 h 166687"/>
                <a:gd name="connsiteX28" fmla="*/ 138113 w 185737"/>
                <a:gd name="connsiteY28" fmla="*/ 111919 h 166687"/>
                <a:gd name="connsiteX29" fmla="*/ 145256 w 185737"/>
                <a:gd name="connsiteY29" fmla="*/ 119063 h 166687"/>
                <a:gd name="connsiteX30" fmla="*/ 138113 w 185737"/>
                <a:gd name="connsiteY30" fmla="*/ 126206 h 166687"/>
                <a:gd name="connsiteX31" fmla="*/ 114300 w 185737"/>
                <a:gd name="connsiteY31" fmla="*/ 126206 h 166687"/>
                <a:gd name="connsiteX32" fmla="*/ 107156 w 185737"/>
                <a:gd name="connsiteY32" fmla="*/ 119063 h 166687"/>
                <a:gd name="connsiteX33" fmla="*/ 114300 w 185737"/>
                <a:gd name="connsiteY33" fmla="*/ 111919 h 166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85737" h="166687">
                  <a:moveTo>
                    <a:pt x="9525" y="133350"/>
                  </a:moveTo>
                  <a:lnTo>
                    <a:pt x="14288" y="133350"/>
                  </a:lnTo>
                  <a:cubicBezTo>
                    <a:pt x="16918" y="133350"/>
                    <a:pt x="19050" y="135483"/>
                    <a:pt x="19050" y="138113"/>
                  </a:cubicBezTo>
                  <a:lnTo>
                    <a:pt x="19050" y="159544"/>
                  </a:lnTo>
                  <a:cubicBezTo>
                    <a:pt x="19076" y="163479"/>
                    <a:pt x="22259" y="166662"/>
                    <a:pt x="26194" y="166688"/>
                  </a:cubicBezTo>
                  <a:lnTo>
                    <a:pt x="30956" y="166688"/>
                  </a:lnTo>
                  <a:cubicBezTo>
                    <a:pt x="34891" y="166662"/>
                    <a:pt x="38074" y="163479"/>
                    <a:pt x="38100" y="159544"/>
                  </a:cubicBezTo>
                  <a:lnTo>
                    <a:pt x="38100" y="138113"/>
                  </a:lnTo>
                  <a:cubicBezTo>
                    <a:pt x="38100" y="135483"/>
                    <a:pt x="40232" y="133350"/>
                    <a:pt x="42863" y="133350"/>
                  </a:cubicBezTo>
                  <a:lnTo>
                    <a:pt x="47625" y="133350"/>
                  </a:lnTo>
                  <a:cubicBezTo>
                    <a:pt x="50255" y="133350"/>
                    <a:pt x="52388" y="135483"/>
                    <a:pt x="52388" y="138113"/>
                  </a:cubicBezTo>
                  <a:lnTo>
                    <a:pt x="52388" y="152400"/>
                  </a:lnTo>
                  <a:cubicBezTo>
                    <a:pt x="52388" y="157661"/>
                    <a:pt x="56652" y="161925"/>
                    <a:pt x="61913" y="161925"/>
                  </a:cubicBezTo>
                  <a:lnTo>
                    <a:pt x="104775" y="161925"/>
                  </a:lnTo>
                  <a:cubicBezTo>
                    <a:pt x="149489" y="161925"/>
                    <a:pt x="185738" y="125677"/>
                    <a:pt x="185738" y="80963"/>
                  </a:cubicBezTo>
                  <a:cubicBezTo>
                    <a:pt x="185738" y="36248"/>
                    <a:pt x="149489" y="0"/>
                    <a:pt x="104775" y="0"/>
                  </a:cubicBezTo>
                  <a:lnTo>
                    <a:pt x="42863" y="0"/>
                  </a:lnTo>
                  <a:cubicBezTo>
                    <a:pt x="19205" y="37"/>
                    <a:pt x="37" y="19205"/>
                    <a:pt x="0" y="42863"/>
                  </a:cubicBezTo>
                  <a:lnTo>
                    <a:pt x="0" y="123825"/>
                  </a:lnTo>
                  <a:cubicBezTo>
                    <a:pt x="0" y="129086"/>
                    <a:pt x="4265" y="133350"/>
                    <a:pt x="9525" y="133350"/>
                  </a:cubicBezTo>
                  <a:close/>
                  <a:moveTo>
                    <a:pt x="114300" y="83344"/>
                  </a:moveTo>
                  <a:lnTo>
                    <a:pt x="157163" y="83344"/>
                  </a:lnTo>
                  <a:cubicBezTo>
                    <a:pt x="161108" y="83344"/>
                    <a:pt x="164306" y="86542"/>
                    <a:pt x="164306" y="90488"/>
                  </a:cubicBezTo>
                  <a:cubicBezTo>
                    <a:pt x="164306" y="94433"/>
                    <a:pt x="161108" y="97631"/>
                    <a:pt x="157163" y="97631"/>
                  </a:cubicBezTo>
                  <a:lnTo>
                    <a:pt x="114300" y="97631"/>
                  </a:lnTo>
                  <a:cubicBezTo>
                    <a:pt x="110355" y="97631"/>
                    <a:pt x="107156" y="94433"/>
                    <a:pt x="107156" y="90488"/>
                  </a:cubicBezTo>
                  <a:cubicBezTo>
                    <a:pt x="107156" y="86542"/>
                    <a:pt x="110355" y="83344"/>
                    <a:pt x="114300" y="83344"/>
                  </a:cubicBezTo>
                  <a:close/>
                  <a:moveTo>
                    <a:pt x="114300" y="111919"/>
                  </a:moveTo>
                  <a:lnTo>
                    <a:pt x="138113" y="111919"/>
                  </a:lnTo>
                  <a:cubicBezTo>
                    <a:pt x="142058" y="111919"/>
                    <a:pt x="145256" y="115117"/>
                    <a:pt x="145256" y="119063"/>
                  </a:cubicBezTo>
                  <a:cubicBezTo>
                    <a:pt x="145256" y="123008"/>
                    <a:pt x="142058" y="126206"/>
                    <a:pt x="138113" y="126206"/>
                  </a:cubicBezTo>
                  <a:lnTo>
                    <a:pt x="114300" y="126206"/>
                  </a:lnTo>
                  <a:cubicBezTo>
                    <a:pt x="110355" y="126206"/>
                    <a:pt x="107156" y="123008"/>
                    <a:pt x="107156" y="119063"/>
                  </a:cubicBezTo>
                  <a:cubicBezTo>
                    <a:pt x="107156" y="115117"/>
                    <a:pt x="110355" y="111919"/>
                    <a:pt x="114300" y="1119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41C20197-B76C-9D92-ABEB-6AADF068AEC1}"/>
                </a:ext>
              </a:extLst>
            </p:cNvPr>
            <p:cNvSpPr/>
            <p:nvPr/>
          </p:nvSpPr>
          <p:spPr>
            <a:xfrm>
              <a:off x="12075319" y="6905625"/>
              <a:ext cx="171450" cy="33337"/>
            </a:xfrm>
            <a:custGeom>
              <a:avLst/>
              <a:gdLst>
                <a:gd name="connsiteX0" fmla="*/ 161925 w 171450"/>
                <a:gd name="connsiteY0" fmla="*/ 14288 h 33337"/>
                <a:gd name="connsiteX1" fmla="*/ 23813 w 171450"/>
                <a:gd name="connsiteY1" fmla="*/ 14288 h 33337"/>
                <a:gd name="connsiteX2" fmla="*/ 19050 w 171450"/>
                <a:gd name="connsiteY2" fmla="*/ 9525 h 33337"/>
                <a:gd name="connsiteX3" fmla="*/ 9525 w 171450"/>
                <a:gd name="connsiteY3" fmla="*/ 0 h 33337"/>
                <a:gd name="connsiteX4" fmla="*/ 0 w 171450"/>
                <a:gd name="connsiteY4" fmla="*/ 9525 h 33337"/>
                <a:gd name="connsiteX5" fmla="*/ 23813 w 171450"/>
                <a:gd name="connsiteY5" fmla="*/ 33338 h 33337"/>
                <a:gd name="connsiteX6" fmla="*/ 161925 w 171450"/>
                <a:gd name="connsiteY6" fmla="*/ 33338 h 33337"/>
                <a:gd name="connsiteX7" fmla="*/ 171450 w 171450"/>
                <a:gd name="connsiteY7" fmla="*/ 23813 h 33337"/>
                <a:gd name="connsiteX8" fmla="*/ 161925 w 171450"/>
                <a:gd name="connsiteY8" fmla="*/ 14288 h 3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33337">
                  <a:moveTo>
                    <a:pt x="161925" y="14288"/>
                  </a:moveTo>
                  <a:lnTo>
                    <a:pt x="23813" y="14288"/>
                  </a:lnTo>
                  <a:cubicBezTo>
                    <a:pt x="21182" y="14288"/>
                    <a:pt x="19050" y="12155"/>
                    <a:pt x="19050" y="9525"/>
                  </a:cubicBezTo>
                  <a:cubicBezTo>
                    <a:pt x="19050" y="4264"/>
                    <a:pt x="14785" y="0"/>
                    <a:pt x="9525" y="0"/>
                  </a:cubicBezTo>
                  <a:cubicBezTo>
                    <a:pt x="4264" y="0"/>
                    <a:pt x="0" y="4264"/>
                    <a:pt x="0" y="9525"/>
                  </a:cubicBezTo>
                  <a:cubicBezTo>
                    <a:pt x="0" y="22676"/>
                    <a:pt x="10661" y="33338"/>
                    <a:pt x="23813" y="33338"/>
                  </a:cubicBezTo>
                  <a:lnTo>
                    <a:pt x="161925" y="33338"/>
                  </a:lnTo>
                  <a:cubicBezTo>
                    <a:pt x="167186" y="33338"/>
                    <a:pt x="171450" y="29073"/>
                    <a:pt x="171450" y="23813"/>
                  </a:cubicBezTo>
                  <a:cubicBezTo>
                    <a:pt x="171450" y="18552"/>
                    <a:pt x="167186" y="14288"/>
                    <a:pt x="161925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987AD1D2-F646-B8D2-BA32-3DB3E94308C7}"/>
                </a:ext>
              </a:extLst>
            </p:cNvPr>
            <p:cNvSpPr/>
            <p:nvPr/>
          </p:nvSpPr>
          <p:spPr>
            <a:xfrm>
              <a:off x="12108656" y="6948487"/>
              <a:ext cx="19050" cy="23812"/>
            </a:xfrm>
            <a:custGeom>
              <a:avLst/>
              <a:gdLst>
                <a:gd name="connsiteX0" fmla="*/ 14288 w 19050"/>
                <a:gd name="connsiteY0" fmla="*/ 0 h 23812"/>
                <a:gd name="connsiteX1" fmla="*/ 4763 w 19050"/>
                <a:gd name="connsiteY1" fmla="*/ 0 h 23812"/>
                <a:gd name="connsiteX2" fmla="*/ 0 w 19050"/>
                <a:gd name="connsiteY2" fmla="*/ 4763 h 23812"/>
                <a:gd name="connsiteX3" fmla="*/ 0 w 19050"/>
                <a:gd name="connsiteY3" fmla="*/ 14288 h 23812"/>
                <a:gd name="connsiteX4" fmla="*/ 9525 w 19050"/>
                <a:gd name="connsiteY4" fmla="*/ 23813 h 23812"/>
                <a:gd name="connsiteX5" fmla="*/ 19050 w 19050"/>
                <a:gd name="connsiteY5" fmla="*/ 14288 h 23812"/>
                <a:gd name="connsiteX6" fmla="*/ 19050 w 19050"/>
                <a:gd name="connsiteY6" fmla="*/ 4763 h 23812"/>
                <a:gd name="connsiteX7" fmla="*/ 14288 w 19050"/>
                <a:gd name="connsiteY7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" h="23812">
                  <a:moveTo>
                    <a:pt x="14288" y="0"/>
                  </a:moveTo>
                  <a:lnTo>
                    <a:pt x="4763" y="0"/>
                  </a:lnTo>
                  <a:cubicBezTo>
                    <a:pt x="2132" y="0"/>
                    <a:pt x="0" y="2133"/>
                    <a:pt x="0" y="4763"/>
                  </a:cubicBezTo>
                  <a:lnTo>
                    <a:pt x="0" y="14288"/>
                  </a:lnTo>
                  <a:cubicBezTo>
                    <a:pt x="0" y="19548"/>
                    <a:pt x="4265" y="23813"/>
                    <a:pt x="9525" y="23813"/>
                  </a:cubicBezTo>
                  <a:cubicBezTo>
                    <a:pt x="14785" y="23813"/>
                    <a:pt x="19050" y="19548"/>
                    <a:pt x="19050" y="14288"/>
                  </a:cubicBezTo>
                  <a:lnTo>
                    <a:pt x="19050" y="4763"/>
                  </a:lnTo>
                  <a:cubicBezTo>
                    <a:pt x="19050" y="2133"/>
                    <a:pt x="16918" y="0"/>
                    <a:pt x="1428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6" name="Graphic 2">
            <a:extLst>
              <a:ext uri="{FF2B5EF4-FFF2-40B4-BE49-F238E27FC236}">
                <a16:creationId xmlns:a16="http://schemas.microsoft.com/office/drawing/2014/main" id="{F0241FC9-92AF-9136-7D3C-221C3044F037}"/>
              </a:ext>
            </a:extLst>
          </p:cNvPr>
          <p:cNvGrpSpPr/>
          <p:nvPr/>
        </p:nvGrpSpPr>
        <p:grpSpPr>
          <a:xfrm>
            <a:off x="10386849" y="8308762"/>
            <a:ext cx="907242" cy="833921"/>
            <a:chOff x="12075288" y="6752914"/>
            <a:chExt cx="228652" cy="210173"/>
          </a:xfrm>
          <a:solidFill>
            <a:schemeClr val="tx1"/>
          </a:solidFill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C7B98B32-4CA4-F558-4969-D215A31E423E}"/>
                </a:ext>
              </a:extLst>
            </p:cNvPr>
            <p:cNvSpPr/>
            <p:nvPr/>
          </p:nvSpPr>
          <p:spPr>
            <a:xfrm>
              <a:off x="12075288" y="6752914"/>
              <a:ext cx="228652" cy="141266"/>
            </a:xfrm>
            <a:custGeom>
              <a:avLst/>
              <a:gdLst>
                <a:gd name="connsiteX0" fmla="*/ 20833 w 228652"/>
                <a:gd name="connsiteY0" fmla="*/ 140166 h 141266"/>
                <a:gd name="connsiteX1" fmla="*/ 33069 w 228652"/>
                <a:gd name="connsiteY1" fmla="*/ 136558 h 141266"/>
                <a:gd name="connsiteX2" fmla="*/ 34091 w 228652"/>
                <a:gd name="connsiteY2" fmla="*/ 133412 h 141266"/>
                <a:gd name="connsiteX3" fmla="*/ 34206 w 228652"/>
                <a:gd name="connsiteY3" fmla="*/ 132612 h 141266"/>
                <a:gd name="connsiteX4" fmla="*/ 30062 w 228652"/>
                <a:gd name="connsiteY4" fmla="*/ 123478 h 141266"/>
                <a:gd name="connsiteX5" fmla="*/ 25167 w 228652"/>
                <a:gd name="connsiteY5" fmla="*/ 119925 h 141266"/>
                <a:gd name="connsiteX6" fmla="*/ 19080 w 228652"/>
                <a:gd name="connsiteY6" fmla="*/ 102923 h 141266"/>
                <a:gd name="connsiteX7" fmla="*/ 43712 w 228652"/>
                <a:gd name="connsiteY7" fmla="*/ 78282 h 141266"/>
                <a:gd name="connsiteX8" fmla="*/ 48808 w 228652"/>
                <a:gd name="connsiteY8" fmla="*/ 78815 h 141266"/>
                <a:gd name="connsiteX9" fmla="*/ 56532 w 228652"/>
                <a:gd name="connsiteY9" fmla="*/ 77043 h 141266"/>
                <a:gd name="connsiteX10" fmla="*/ 60266 w 228652"/>
                <a:gd name="connsiteY10" fmla="*/ 69623 h 141266"/>
                <a:gd name="connsiteX11" fmla="*/ 163298 w 228652"/>
                <a:gd name="connsiteY11" fmla="*/ 50145 h 141266"/>
                <a:gd name="connsiteX12" fmla="*/ 172614 w 228652"/>
                <a:gd name="connsiteY12" fmla="*/ 55565 h 141266"/>
                <a:gd name="connsiteX13" fmla="*/ 200588 w 228652"/>
                <a:gd name="connsiteY13" fmla="*/ 67709 h 141266"/>
                <a:gd name="connsiteX14" fmla="*/ 209494 w 228652"/>
                <a:gd name="connsiteY14" fmla="*/ 94379 h 141266"/>
                <a:gd name="connsiteX15" fmla="*/ 196874 w 228652"/>
                <a:gd name="connsiteY15" fmla="*/ 119211 h 141266"/>
                <a:gd name="connsiteX16" fmla="*/ 193673 w 228652"/>
                <a:gd name="connsiteY16" fmla="*/ 128250 h 141266"/>
                <a:gd name="connsiteX17" fmla="*/ 193769 w 228652"/>
                <a:gd name="connsiteY17" fmla="*/ 128697 h 141266"/>
                <a:gd name="connsiteX18" fmla="*/ 204161 w 228652"/>
                <a:gd name="connsiteY18" fmla="*/ 136165 h 141266"/>
                <a:gd name="connsiteX19" fmla="*/ 208208 w 228652"/>
                <a:gd name="connsiteY19" fmla="*/ 134413 h 141266"/>
                <a:gd name="connsiteX20" fmla="*/ 228630 w 228652"/>
                <a:gd name="connsiteY20" fmla="*/ 92979 h 141266"/>
                <a:gd name="connsiteX21" fmla="*/ 178929 w 228652"/>
                <a:gd name="connsiteY21" fmla="*/ 36781 h 141266"/>
                <a:gd name="connsiteX22" fmla="*/ 177119 w 228652"/>
                <a:gd name="connsiteY22" fmla="*/ 35638 h 141266"/>
                <a:gd name="connsiteX23" fmla="*/ 76740 w 228652"/>
                <a:gd name="connsiteY23" fmla="*/ 10386 h 141266"/>
                <a:gd name="connsiteX24" fmla="*/ 42826 w 228652"/>
                <a:gd name="connsiteY24" fmla="*/ 57460 h 141266"/>
                <a:gd name="connsiteX25" fmla="*/ 40664 w 228652"/>
                <a:gd name="connsiteY25" fmla="*/ 59317 h 141266"/>
                <a:gd name="connsiteX26" fmla="*/ 5936 w 228652"/>
                <a:gd name="connsiteY26" fmla="*/ 80758 h 141266"/>
                <a:gd name="connsiteX27" fmla="*/ 30 w 228652"/>
                <a:gd name="connsiteY27" fmla="*/ 104066 h 141266"/>
                <a:gd name="connsiteX28" fmla="*/ 11793 w 228652"/>
                <a:gd name="connsiteY28" fmla="*/ 133498 h 141266"/>
                <a:gd name="connsiteX29" fmla="*/ 20833 w 228652"/>
                <a:gd name="connsiteY29" fmla="*/ 140166 h 14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28652" h="141266">
                  <a:moveTo>
                    <a:pt x="20833" y="140166"/>
                  </a:moveTo>
                  <a:cubicBezTo>
                    <a:pt x="25207" y="142549"/>
                    <a:pt x="30686" y="140933"/>
                    <a:pt x="33069" y="136558"/>
                  </a:cubicBezTo>
                  <a:cubicBezTo>
                    <a:pt x="33601" y="135582"/>
                    <a:pt x="33947" y="134515"/>
                    <a:pt x="34091" y="133412"/>
                  </a:cubicBezTo>
                  <a:lnTo>
                    <a:pt x="34206" y="132612"/>
                  </a:lnTo>
                  <a:cubicBezTo>
                    <a:pt x="34873" y="129000"/>
                    <a:pt x="33220" y="125355"/>
                    <a:pt x="30062" y="123478"/>
                  </a:cubicBezTo>
                  <a:cubicBezTo>
                    <a:pt x="28266" y="122539"/>
                    <a:pt x="26616" y="121342"/>
                    <a:pt x="25167" y="119925"/>
                  </a:cubicBezTo>
                  <a:cubicBezTo>
                    <a:pt x="20864" y="115349"/>
                    <a:pt x="18658" y="109189"/>
                    <a:pt x="19080" y="102923"/>
                  </a:cubicBezTo>
                  <a:cubicBezTo>
                    <a:pt x="19085" y="89320"/>
                    <a:pt x="30109" y="78292"/>
                    <a:pt x="43712" y="78282"/>
                  </a:cubicBezTo>
                  <a:cubicBezTo>
                    <a:pt x="45424" y="78286"/>
                    <a:pt x="47132" y="78464"/>
                    <a:pt x="48808" y="78815"/>
                  </a:cubicBezTo>
                  <a:cubicBezTo>
                    <a:pt x="51517" y="79363"/>
                    <a:pt x="54332" y="78718"/>
                    <a:pt x="56532" y="77043"/>
                  </a:cubicBezTo>
                  <a:cubicBezTo>
                    <a:pt x="58847" y="75272"/>
                    <a:pt x="60222" y="72538"/>
                    <a:pt x="60266" y="69623"/>
                  </a:cubicBezTo>
                  <a:cubicBezTo>
                    <a:pt x="60990" y="14979"/>
                    <a:pt x="139257" y="-585"/>
                    <a:pt x="163298" y="50145"/>
                  </a:cubicBezTo>
                  <a:cubicBezTo>
                    <a:pt x="165034" y="53657"/>
                    <a:pt x="168703" y="55791"/>
                    <a:pt x="172614" y="55565"/>
                  </a:cubicBezTo>
                  <a:cubicBezTo>
                    <a:pt x="183302" y="55140"/>
                    <a:pt x="193600" y="59611"/>
                    <a:pt x="200588" y="67709"/>
                  </a:cubicBezTo>
                  <a:cubicBezTo>
                    <a:pt x="207030" y="75035"/>
                    <a:pt x="210241" y="84652"/>
                    <a:pt x="209494" y="94379"/>
                  </a:cubicBezTo>
                  <a:cubicBezTo>
                    <a:pt x="209205" y="104125"/>
                    <a:pt x="204577" y="113232"/>
                    <a:pt x="196874" y="119211"/>
                  </a:cubicBezTo>
                  <a:cubicBezTo>
                    <a:pt x="194171" y="121367"/>
                    <a:pt x="192929" y="124873"/>
                    <a:pt x="193673" y="128250"/>
                  </a:cubicBezTo>
                  <a:lnTo>
                    <a:pt x="193769" y="128697"/>
                  </a:lnTo>
                  <a:cubicBezTo>
                    <a:pt x="194576" y="133630"/>
                    <a:pt x="199229" y="136973"/>
                    <a:pt x="204161" y="136165"/>
                  </a:cubicBezTo>
                  <a:cubicBezTo>
                    <a:pt x="205634" y="135923"/>
                    <a:pt x="207025" y="135321"/>
                    <a:pt x="208208" y="134413"/>
                  </a:cubicBezTo>
                  <a:cubicBezTo>
                    <a:pt x="221183" y="124607"/>
                    <a:pt x="228757" y="109242"/>
                    <a:pt x="228630" y="92979"/>
                  </a:cubicBezTo>
                  <a:cubicBezTo>
                    <a:pt x="229445" y="64081"/>
                    <a:pt x="207709" y="39504"/>
                    <a:pt x="178929" y="36781"/>
                  </a:cubicBezTo>
                  <a:cubicBezTo>
                    <a:pt x="178178" y="36708"/>
                    <a:pt x="177507" y="36284"/>
                    <a:pt x="177119" y="35638"/>
                  </a:cubicBezTo>
                  <a:cubicBezTo>
                    <a:pt x="156373" y="946"/>
                    <a:pt x="111433" y="-10360"/>
                    <a:pt x="76740" y="10386"/>
                  </a:cubicBezTo>
                  <a:cubicBezTo>
                    <a:pt x="59433" y="20735"/>
                    <a:pt x="47163" y="37767"/>
                    <a:pt x="42826" y="57460"/>
                  </a:cubicBezTo>
                  <a:cubicBezTo>
                    <a:pt x="42599" y="58491"/>
                    <a:pt x="41718" y="59249"/>
                    <a:pt x="40664" y="59317"/>
                  </a:cubicBezTo>
                  <a:cubicBezTo>
                    <a:pt x="26286" y="60381"/>
                    <a:pt x="13328" y="68381"/>
                    <a:pt x="5936" y="80758"/>
                  </a:cubicBezTo>
                  <a:cubicBezTo>
                    <a:pt x="1773" y="87801"/>
                    <a:pt x="-277" y="95891"/>
                    <a:pt x="30" y="104066"/>
                  </a:cubicBezTo>
                  <a:cubicBezTo>
                    <a:pt x="-172" y="115061"/>
                    <a:pt x="4069" y="125671"/>
                    <a:pt x="11793" y="133498"/>
                  </a:cubicBezTo>
                  <a:cubicBezTo>
                    <a:pt x="14484" y="136127"/>
                    <a:pt x="17526" y="138371"/>
                    <a:pt x="20833" y="1401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CE4188BA-CBC1-AE05-E690-8980C3AD41C5}"/>
                </a:ext>
              </a:extLst>
            </p:cNvPr>
            <p:cNvSpPr/>
            <p:nvPr/>
          </p:nvSpPr>
          <p:spPr>
            <a:xfrm>
              <a:off x="12175150" y="6882393"/>
              <a:ext cx="28575" cy="28575"/>
            </a:xfrm>
            <a:custGeom>
              <a:avLst/>
              <a:gdLst>
                <a:gd name="connsiteX0" fmla="*/ 28575 w 28575"/>
                <a:gd name="connsiteY0" fmla="*/ 14288 h 28575"/>
                <a:gd name="connsiteX1" fmla="*/ 14287 w 28575"/>
                <a:gd name="connsiteY1" fmla="*/ 28575 h 28575"/>
                <a:gd name="connsiteX2" fmla="*/ 0 w 28575"/>
                <a:gd name="connsiteY2" fmla="*/ 14288 h 28575"/>
                <a:gd name="connsiteX3" fmla="*/ 14287 w 28575"/>
                <a:gd name="connsiteY3" fmla="*/ 0 h 28575"/>
                <a:gd name="connsiteX4" fmla="*/ 28575 w 28575"/>
                <a:gd name="connsiteY4" fmla="*/ 14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8575" y="14288"/>
                  </a:moveTo>
                  <a:cubicBezTo>
                    <a:pt x="28575" y="22178"/>
                    <a:pt x="22178" y="28575"/>
                    <a:pt x="14287" y="28575"/>
                  </a:cubicBezTo>
                  <a:cubicBezTo>
                    <a:pt x="6397" y="28575"/>
                    <a:pt x="0" y="22178"/>
                    <a:pt x="0" y="14288"/>
                  </a:cubicBezTo>
                  <a:cubicBezTo>
                    <a:pt x="0" y="6397"/>
                    <a:pt x="6397" y="0"/>
                    <a:pt x="14287" y="0"/>
                  </a:cubicBezTo>
                  <a:cubicBezTo>
                    <a:pt x="22178" y="0"/>
                    <a:pt x="28575" y="6397"/>
                    <a:pt x="28575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15E6E556-C4E2-C397-E727-12B1A600D81E}"/>
                </a:ext>
              </a:extLst>
            </p:cNvPr>
            <p:cNvSpPr/>
            <p:nvPr/>
          </p:nvSpPr>
          <p:spPr>
            <a:xfrm>
              <a:off x="12129942" y="6830282"/>
              <a:ext cx="119043" cy="132806"/>
            </a:xfrm>
            <a:custGeom>
              <a:avLst/>
              <a:gdLst>
                <a:gd name="connsiteX0" fmla="*/ 116674 w 119043"/>
                <a:gd name="connsiteY0" fmla="*/ 99641 h 132806"/>
                <a:gd name="connsiteX1" fmla="*/ 114436 w 119043"/>
                <a:gd name="connsiteY1" fmla="*/ 79524 h 132806"/>
                <a:gd name="connsiteX2" fmla="*/ 105035 w 119043"/>
                <a:gd name="connsiteY2" fmla="*/ 69389 h 132806"/>
                <a:gd name="connsiteX3" fmla="*/ 105035 w 119043"/>
                <a:gd name="connsiteY3" fmla="*/ 63427 h 132806"/>
                <a:gd name="connsiteX4" fmla="*/ 114436 w 119043"/>
                <a:gd name="connsiteY4" fmla="*/ 53282 h 132806"/>
                <a:gd name="connsiteX5" fmla="*/ 113563 w 119043"/>
                <a:gd name="connsiteY5" fmla="*/ 29280 h 132806"/>
                <a:gd name="connsiteX6" fmla="*/ 98243 w 119043"/>
                <a:gd name="connsiteY6" fmla="*/ 25155 h 132806"/>
                <a:gd name="connsiteX7" fmla="*/ 84813 w 119043"/>
                <a:gd name="connsiteY7" fmla="*/ 28270 h 132806"/>
                <a:gd name="connsiteX8" fmla="*/ 79727 w 119043"/>
                <a:gd name="connsiteY8" fmla="*/ 25308 h 132806"/>
                <a:gd name="connsiteX9" fmla="*/ 75688 w 119043"/>
                <a:gd name="connsiteY9" fmla="*/ 12049 h 132806"/>
                <a:gd name="connsiteX10" fmla="*/ 54633 w 119043"/>
                <a:gd name="connsiteY10" fmla="*/ 719 h 132806"/>
                <a:gd name="connsiteX11" fmla="*/ 43303 w 119043"/>
                <a:gd name="connsiteY11" fmla="*/ 12049 h 132806"/>
                <a:gd name="connsiteX12" fmla="*/ 39265 w 119043"/>
                <a:gd name="connsiteY12" fmla="*/ 25308 h 132806"/>
                <a:gd name="connsiteX13" fmla="*/ 34188 w 119043"/>
                <a:gd name="connsiteY13" fmla="*/ 28270 h 132806"/>
                <a:gd name="connsiteX14" fmla="*/ 20748 w 119043"/>
                <a:gd name="connsiteY14" fmla="*/ 25155 h 132806"/>
                <a:gd name="connsiteX15" fmla="*/ 430 w 119043"/>
                <a:gd name="connsiteY15" fmla="*/ 37962 h 132806"/>
                <a:gd name="connsiteX16" fmla="*/ 4555 w 119043"/>
                <a:gd name="connsiteY16" fmla="*/ 53282 h 132806"/>
                <a:gd name="connsiteX17" fmla="*/ 13957 w 119043"/>
                <a:gd name="connsiteY17" fmla="*/ 63427 h 132806"/>
                <a:gd name="connsiteX18" fmla="*/ 13957 w 119043"/>
                <a:gd name="connsiteY18" fmla="*/ 69389 h 132806"/>
                <a:gd name="connsiteX19" fmla="*/ 4546 w 119043"/>
                <a:gd name="connsiteY19" fmla="*/ 79524 h 132806"/>
                <a:gd name="connsiteX20" fmla="*/ 5419 w 119043"/>
                <a:gd name="connsiteY20" fmla="*/ 103526 h 132806"/>
                <a:gd name="connsiteX21" fmla="*/ 20738 w 119043"/>
                <a:gd name="connsiteY21" fmla="*/ 107651 h 132806"/>
                <a:gd name="connsiteX22" fmla="*/ 34178 w 119043"/>
                <a:gd name="connsiteY22" fmla="*/ 104536 h 132806"/>
                <a:gd name="connsiteX23" fmla="*/ 39255 w 119043"/>
                <a:gd name="connsiteY23" fmla="*/ 107499 h 132806"/>
                <a:gd name="connsiteX24" fmla="*/ 43294 w 119043"/>
                <a:gd name="connsiteY24" fmla="*/ 120758 h 132806"/>
                <a:gd name="connsiteX25" fmla="*/ 64349 w 119043"/>
                <a:gd name="connsiteY25" fmla="*/ 132088 h 132806"/>
                <a:gd name="connsiteX26" fmla="*/ 75679 w 119043"/>
                <a:gd name="connsiteY26" fmla="*/ 120758 h 132806"/>
                <a:gd name="connsiteX27" fmla="*/ 79717 w 119043"/>
                <a:gd name="connsiteY27" fmla="*/ 107499 h 132806"/>
                <a:gd name="connsiteX28" fmla="*/ 84794 w 119043"/>
                <a:gd name="connsiteY28" fmla="*/ 104536 h 132806"/>
                <a:gd name="connsiteX29" fmla="*/ 98234 w 119043"/>
                <a:gd name="connsiteY29" fmla="*/ 107651 h 132806"/>
                <a:gd name="connsiteX30" fmla="*/ 116674 w 119043"/>
                <a:gd name="connsiteY30" fmla="*/ 99641 h 132806"/>
                <a:gd name="connsiteX31" fmla="*/ 59524 w 119043"/>
                <a:gd name="connsiteY31" fmla="*/ 94973 h 132806"/>
                <a:gd name="connsiteX32" fmla="*/ 30949 w 119043"/>
                <a:gd name="connsiteY32" fmla="*/ 66398 h 132806"/>
                <a:gd name="connsiteX33" fmla="*/ 59524 w 119043"/>
                <a:gd name="connsiteY33" fmla="*/ 37823 h 132806"/>
                <a:gd name="connsiteX34" fmla="*/ 88099 w 119043"/>
                <a:gd name="connsiteY34" fmla="*/ 66398 h 132806"/>
                <a:gd name="connsiteX35" fmla="*/ 59524 w 119043"/>
                <a:gd name="connsiteY35" fmla="*/ 94973 h 132806"/>
                <a:gd name="connsiteX36" fmla="*/ 59496 w 119043"/>
                <a:gd name="connsiteY36" fmla="*/ 94973 h 132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19043" h="132806">
                  <a:moveTo>
                    <a:pt x="116674" y="99641"/>
                  </a:moveTo>
                  <a:cubicBezTo>
                    <a:pt x="120527" y="93192"/>
                    <a:pt x="119612" y="84967"/>
                    <a:pt x="114436" y="79524"/>
                  </a:cubicBezTo>
                  <a:lnTo>
                    <a:pt x="105035" y="69389"/>
                  </a:lnTo>
                  <a:cubicBezTo>
                    <a:pt x="103492" y="67701"/>
                    <a:pt x="103492" y="65114"/>
                    <a:pt x="105035" y="63427"/>
                  </a:cubicBezTo>
                  <a:lnTo>
                    <a:pt x="114436" y="53282"/>
                  </a:lnTo>
                  <a:cubicBezTo>
                    <a:pt x="120822" y="46414"/>
                    <a:pt x="120432" y="35668"/>
                    <a:pt x="113563" y="29280"/>
                  </a:cubicBezTo>
                  <a:cubicBezTo>
                    <a:pt x="109452" y="25458"/>
                    <a:pt x="103718" y="23914"/>
                    <a:pt x="98243" y="25155"/>
                  </a:cubicBezTo>
                  <a:lnTo>
                    <a:pt x="84813" y="28270"/>
                  </a:lnTo>
                  <a:cubicBezTo>
                    <a:pt x="82605" y="28757"/>
                    <a:pt x="80393" y="27469"/>
                    <a:pt x="79727" y="25308"/>
                  </a:cubicBezTo>
                  <a:lnTo>
                    <a:pt x="75688" y="12049"/>
                  </a:lnTo>
                  <a:cubicBezTo>
                    <a:pt x="73003" y="3106"/>
                    <a:pt x="63576" y="-1967"/>
                    <a:pt x="54633" y="719"/>
                  </a:cubicBezTo>
                  <a:cubicBezTo>
                    <a:pt x="49193" y="2353"/>
                    <a:pt x="44937" y="6609"/>
                    <a:pt x="43303" y="12049"/>
                  </a:cubicBezTo>
                  <a:lnTo>
                    <a:pt x="39265" y="25308"/>
                  </a:lnTo>
                  <a:cubicBezTo>
                    <a:pt x="38622" y="27482"/>
                    <a:pt x="36397" y="28781"/>
                    <a:pt x="34188" y="28270"/>
                  </a:cubicBezTo>
                  <a:lnTo>
                    <a:pt x="20748" y="25155"/>
                  </a:lnTo>
                  <a:cubicBezTo>
                    <a:pt x="11601" y="23082"/>
                    <a:pt x="2504" y="28816"/>
                    <a:pt x="430" y="37962"/>
                  </a:cubicBezTo>
                  <a:cubicBezTo>
                    <a:pt x="-811" y="43437"/>
                    <a:pt x="733" y="49171"/>
                    <a:pt x="4555" y="53282"/>
                  </a:cubicBezTo>
                  <a:lnTo>
                    <a:pt x="13957" y="63427"/>
                  </a:lnTo>
                  <a:cubicBezTo>
                    <a:pt x="15499" y="65114"/>
                    <a:pt x="15499" y="67701"/>
                    <a:pt x="13957" y="69389"/>
                  </a:cubicBezTo>
                  <a:lnTo>
                    <a:pt x="4546" y="79524"/>
                  </a:lnTo>
                  <a:cubicBezTo>
                    <a:pt x="-1841" y="86392"/>
                    <a:pt x="-1450" y="97138"/>
                    <a:pt x="5419" y="103526"/>
                  </a:cubicBezTo>
                  <a:cubicBezTo>
                    <a:pt x="9530" y="107348"/>
                    <a:pt x="15264" y="108892"/>
                    <a:pt x="20738" y="107651"/>
                  </a:cubicBezTo>
                  <a:lnTo>
                    <a:pt x="34178" y="104536"/>
                  </a:lnTo>
                  <a:cubicBezTo>
                    <a:pt x="36385" y="104040"/>
                    <a:pt x="38601" y="105333"/>
                    <a:pt x="39255" y="107499"/>
                  </a:cubicBezTo>
                  <a:lnTo>
                    <a:pt x="43294" y="120758"/>
                  </a:lnTo>
                  <a:cubicBezTo>
                    <a:pt x="45979" y="129701"/>
                    <a:pt x="55406" y="134773"/>
                    <a:pt x="64349" y="132088"/>
                  </a:cubicBezTo>
                  <a:cubicBezTo>
                    <a:pt x="69788" y="130454"/>
                    <a:pt x="74045" y="126197"/>
                    <a:pt x="75679" y="120758"/>
                  </a:cubicBezTo>
                  <a:lnTo>
                    <a:pt x="79717" y="107499"/>
                  </a:lnTo>
                  <a:cubicBezTo>
                    <a:pt x="80347" y="105315"/>
                    <a:pt x="82582" y="104010"/>
                    <a:pt x="84794" y="104536"/>
                  </a:cubicBezTo>
                  <a:lnTo>
                    <a:pt x="98234" y="107651"/>
                  </a:lnTo>
                  <a:cubicBezTo>
                    <a:pt x="105482" y="109433"/>
                    <a:pt x="113029" y="106155"/>
                    <a:pt x="116674" y="99641"/>
                  </a:cubicBezTo>
                  <a:close/>
                  <a:moveTo>
                    <a:pt x="59524" y="94973"/>
                  </a:moveTo>
                  <a:cubicBezTo>
                    <a:pt x="43742" y="94973"/>
                    <a:pt x="30949" y="82180"/>
                    <a:pt x="30949" y="66398"/>
                  </a:cubicBezTo>
                  <a:cubicBezTo>
                    <a:pt x="30949" y="50616"/>
                    <a:pt x="43742" y="37823"/>
                    <a:pt x="59524" y="37823"/>
                  </a:cubicBezTo>
                  <a:cubicBezTo>
                    <a:pt x="75306" y="37823"/>
                    <a:pt x="88099" y="50616"/>
                    <a:pt x="88099" y="66398"/>
                  </a:cubicBezTo>
                  <a:cubicBezTo>
                    <a:pt x="88099" y="82180"/>
                    <a:pt x="75306" y="94973"/>
                    <a:pt x="59524" y="94973"/>
                  </a:cubicBezTo>
                  <a:cubicBezTo>
                    <a:pt x="59515" y="94973"/>
                    <a:pt x="59505" y="94973"/>
                    <a:pt x="59496" y="949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534B74ED-D880-457C-3668-1EC2EE5C98AD}"/>
              </a:ext>
            </a:extLst>
          </p:cNvPr>
          <p:cNvSpPr txBox="1"/>
          <p:nvPr/>
        </p:nvSpPr>
        <p:spPr>
          <a:xfrm>
            <a:off x="8636100" y="9407318"/>
            <a:ext cx="4192183" cy="2254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3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32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rtl="1">
              <a:lnSpc>
                <a:spcPct val="250000"/>
              </a:lnSpc>
            </a:pPr>
            <a:r>
              <a:rPr lang="fa-IR" sz="20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0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0FCCD5E-4A5C-5FE5-DF35-9D896144EE1D}"/>
              </a:ext>
            </a:extLst>
          </p:cNvPr>
          <p:cNvSpPr txBox="1"/>
          <p:nvPr/>
        </p:nvSpPr>
        <p:spPr>
          <a:xfrm>
            <a:off x="4497615" y="9407318"/>
            <a:ext cx="4192183" cy="2254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3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32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rtl="1">
              <a:lnSpc>
                <a:spcPct val="250000"/>
              </a:lnSpc>
            </a:pPr>
            <a:r>
              <a:rPr lang="fa-IR" sz="20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0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9293983-1D01-39F4-12D7-37EBA7073116}"/>
              </a:ext>
            </a:extLst>
          </p:cNvPr>
          <p:cNvSpPr txBox="1"/>
          <p:nvPr/>
        </p:nvSpPr>
        <p:spPr>
          <a:xfrm>
            <a:off x="359130" y="9407318"/>
            <a:ext cx="4192183" cy="2254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3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32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rtl="1">
              <a:lnSpc>
                <a:spcPct val="250000"/>
              </a:lnSpc>
            </a:pPr>
            <a:r>
              <a:rPr lang="fa-IR" sz="20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0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24" grpId="0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89EB54F-EC18-B07B-4F9E-46DF53B950E9}"/>
              </a:ext>
            </a:extLst>
          </p:cNvPr>
          <p:cNvGrpSpPr/>
          <p:nvPr/>
        </p:nvGrpSpPr>
        <p:grpSpPr>
          <a:xfrm>
            <a:off x="4927136" y="9039496"/>
            <a:ext cx="3396061" cy="4701772"/>
            <a:chOff x="4927136" y="9039496"/>
            <a:chExt cx="3396061" cy="4701772"/>
          </a:xfrm>
        </p:grpSpPr>
        <p:sp>
          <p:nvSpPr>
            <p:cNvPr id="981" name="Line"/>
            <p:cNvSpPr/>
            <p:nvPr/>
          </p:nvSpPr>
          <p:spPr>
            <a:xfrm flipV="1">
              <a:off x="6625167" y="9039496"/>
              <a:ext cx="0" cy="1513202"/>
            </a:xfrm>
            <a:prstGeom prst="line">
              <a:avLst/>
            </a:prstGeom>
            <a:ln w="12700">
              <a:solidFill>
                <a:srgbClr val="000000"/>
              </a:solidFill>
              <a:miter lim="400000"/>
              <a:tailEnd type="triangle" len="sm"/>
            </a:ln>
          </p:spPr>
          <p:txBody>
            <a:bodyPr lIns="50800" tIns="50800" rIns="50800" bIns="50800" anchor="ctr"/>
            <a:lstStyle/>
            <a:p>
              <a:endParaRPr/>
            </a:p>
          </p:txBody>
        </p:sp>
        <p:sp>
          <p:nvSpPr>
            <p:cNvPr id="991" name="Shape"/>
            <p:cNvSpPr/>
            <p:nvPr/>
          </p:nvSpPr>
          <p:spPr>
            <a:xfrm>
              <a:off x="4927136" y="10131733"/>
              <a:ext cx="3396061" cy="36095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5" extrusionOk="0">
                  <a:moveTo>
                    <a:pt x="10735" y="0"/>
                  </a:moveTo>
                  <a:cubicBezTo>
                    <a:pt x="5038" y="34"/>
                    <a:pt x="3908" y="6748"/>
                    <a:pt x="3024" y="13031"/>
                  </a:cubicBezTo>
                  <a:cubicBezTo>
                    <a:pt x="2608" y="15990"/>
                    <a:pt x="1610" y="18921"/>
                    <a:pt x="0" y="21565"/>
                  </a:cubicBezTo>
                  <a:lnTo>
                    <a:pt x="21600" y="21565"/>
                  </a:lnTo>
                  <a:cubicBezTo>
                    <a:pt x="19998" y="18918"/>
                    <a:pt x="19001" y="15989"/>
                    <a:pt x="18576" y="13031"/>
                  </a:cubicBezTo>
                  <a:cubicBezTo>
                    <a:pt x="17668" y="6710"/>
                    <a:pt x="16460" y="-35"/>
                    <a:pt x="10735" y="0"/>
                  </a:cubicBezTo>
                  <a:close/>
                </a:path>
              </a:pathLst>
            </a:custGeom>
            <a:solidFill>
              <a:srgbClr val="E4E4E4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77148FFB-7750-2324-DDBB-C7ADC938C0D9}"/>
              </a:ext>
            </a:extLst>
          </p:cNvPr>
          <p:cNvGrpSpPr/>
          <p:nvPr/>
        </p:nvGrpSpPr>
        <p:grpSpPr>
          <a:xfrm>
            <a:off x="8656703" y="6048102"/>
            <a:ext cx="3396060" cy="7693166"/>
            <a:chOff x="8656703" y="6048102"/>
            <a:chExt cx="3396060" cy="7693166"/>
          </a:xfrm>
        </p:grpSpPr>
        <p:sp>
          <p:nvSpPr>
            <p:cNvPr id="983" name="Line"/>
            <p:cNvSpPr/>
            <p:nvPr/>
          </p:nvSpPr>
          <p:spPr>
            <a:xfrm flipV="1">
              <a:off x="10354734" y="6048102"/>
              <a:ext cx="0" cy="1498929"/>
            </a:xfrm>
            <a:prstGeom prst="line">
              <a:avLst/>
            </a:prstGeom>
            <a:ln w="12700">
              <a:solidFill>
                <a:srgbClr val="000000"/>
              </a:solidFill>
              <a:miter lim="400000"/>
              <a:tailEnd type="triangle" len="sm"/>
            </a:ln>
          </p:spPr>
          <p:txBody>
            <a:bodyPr lIns="50800" tIns="50800" rIns="50800" bIns="50800" anchor="ctr"/>
            <a:lstStyle/>
            <a:p>
              <a:endParaRPr/>
            </a:p>
          </p:txBody>
        </p:sp>
        <p:sp>
          <p:nvSpPr>
            <p:cNvPr id="992" name="Shape"/>
            <p:cNvSpPr/>
            <p:nvPr/>
          </p:nvSpPr>
          <p:spPr>
            <a:xfrm>
              <a:off x="8656703" y="7053835"/>
              <a:ext cx="3396060" cy="66874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5" extrusionOk="0">
                  <a:moveTo>
                    <a:pt x="10735" y="0"/>
                  </a:moveTo>
                  <a:cubicBezTo>
                    <a:pt x="5038" y="34"/>
                    <a:pt x="3908" y="6748"/>
                    <a:pt x="3024" y="13031"/>
                  </a:cubicBezTo>
                  <a:cubicBezTo>
                    <a:pt x="2608" y="15990"/>
                    <a:pt x="1610" y="18921"/>
                    <a:pt x="0" y="21565"/>
                  </a:cubicBezTo>
                  <a:lnTo>
                    <a:pt x="21600" y="21565"/>
                  </a:lnTo>
                  <a:cubicBezTo>
                    <a:pt x="19998" y="18918"/>
                    <a:pt x="19001" y="15989"/>
                    <a:pt x="18576" y="13031"/>
                  </a:cubicBezTo>
                  <a:cubicBezTo>
                    <a:pt x="17668" y="6710"/>
                    <a:pt x="16460" y="-35"/>
                    <a:pt x="10735" y="0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631C18F5-9D57-9BF9-C280-1547A4308640}"/>
              </a:ext>
            </a:extLst>
          </p:cNvPr>
          <p:cNvGrpSpPr/>
          <p:nvPr/>
        </p:nvGrpSpPr>
        <p:grpSpPr>
          <a:xfrm>
            <a:off x="12348170" y="10131732"/>
            <a:ext cx="3396060" cy="3609536"/>
            <a:chOff x="12348170" y="10131732"/>
            <a:chExt cx="3396060" cy="3609536"/>
          </a:xfrm>
        </p:grpSpPr>
        <p:sp>
          <p:nvSpPr>
            <p:cNvPr id="986" name="Line"/>
            <p:cNvSpPr/>
            <p:nvPr/>
          </p:nvSpPr>
          <p:spPr>
            <a:xfrm flipV="1">
              <a:off x="13967647" y="10131732"/>
              <a:ext cx="0" cy="1462366"/>
            </a:xfrm>
            <a:prstGeom prst="line">
              <a:avLst/>
            </a:prstGeom>
            <a:ln w="12700">
              <a:solidFill>
                <a:srgbClr val="000000"/>
              </a:solidFill>
              <a:miter lim="400000"/>
              <a:tailEnd type="triangle" len="sm"/>
            </a:ln>
          </p:spPr>
          <p:txBody>
            <a:bodyPr lIns="50800" tIns="50800" rIns="50800" bIns="50800" anchor="ctr"/>
            <a:lstStyle/>
            <a:p>
              <a:endParaRPr/>
            </a:p>
          </p:txBody>
        </p:sp>
        <p:sp>
          <p:nvSpPr>
            <p:cNvPr id="993" name="Shape"/>
            <p:cNvSpPr/>
            <p:nvPr/>
          </p:nvSpPr>
          <p:spPr>
            <a:xfrm>
              <a:off x="12348170" y="11304366"/>
              <a:ext cx="3396060" cy="24369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5" extrusionOk="0">
                  <a:moveTo>
                    <a:pt x="10735" y="0"/>
                  </a:moveTo>
                  <a:cubicBezTo>
                    <a:pt x="5038" y="34"/>
                    <a:pt x="3908" y="6748"/>
                    <a:pt x="3024" y="13031"/>
                  </a:cubicBezTo>
                  <a:cubicBezTo>
                    <a:pt x="2608" y="15990"/>
                    <a:pt x="1610" y="18921"/>
                    <a:pt x="0" y="21565"/>
                  </a:cubicBezTo>
                  <a:lnTo>
                    <a:pt x="21600" y="21565"/>
                  </a:lnTo>
                  <a:cubicBezTo>
                    <a:pt x="19998" y="18918"/>
                    <a:pt x="19001" y="15989"/>
                    <a:pt x="18576" y="13031"/>
                  </a:cubicBezTo>
                  <a:cubicBezTo>
                    <a:pt x="17668" y="6710"/>
                    <a:pt x="16460" y="-35"/>
                    <a:pt x="10735" y="0"/>
                  </a:cubicBezTo>
                  <a:close/>
                </a:path>
              </a:pathLst>
            </a:custGeom>
            <a:solidFill>
              <a:srgbClr val="E4E4E4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0E9069D6-A26D-57EC-53CD-D60155D525C2}"/>
              </a:ext>
            </a:extLst>
          </p:cNvPr>
          <p:cNvGrpSpPr/>
          <p:nvPr/>
        </p:nvGrpSpPr>
        <p:grpSpPr>
          <a:xfrm>
            <a:off x="16060804" y="7981717"/>
            <a:ext cx="3396060" cy="5759551"/>
            <a:chOff x="16060804" y="7981717"/>
            <a:chExt cx="3396060" cy="5759551"/>
          </a:xfrm>
        </p:grpSpPr>
        <p:sp>
          <p:nvSpPr>
            <p:cNvPr id="989" name="Line"/>
            <p:cNvSpPr/>
            <p:nvPr/>
          </p:nvSpPr>
          <p:spPr>
            <a:xfrm flipV="1">
              <a:off x="17758834" y="7981717"/>
              <a:ext cx="0" cy="1605781"/>
            </a:xfrm>
            <a:prstGeom prst="line">
              <a:avLst/>
            </a:prstGeom>
            <a:ln w="12700">
              <a:solidFill>
                <a:srgbClr val="000000"/>
              </a:solidFill>
              <a:miter lim="400000"/>
              <a:tailEnd type="triangle" len="sm"/>
            </a:ln>
          </p:spPr>
          <p:txBody>
            <a:bodyPr lIns="50800" tIns="50800" rIns="50800" bIns="50800" anchor="ctr"/>
            <a:lstStyle/>
            <a:p>
              <a:endParaRPr/>
            </a:p>
          </p:txBody>
        </p:sp>
        <p:sp>
          <p:nvSpPr>
            <p:cNvPr id="994" name="Shape"/>
            <p:cNvSpPr/>
            <p:nvPr/>
          </p:nvSpPr>
          <p:spPr>
            <a:xfrm>
              <a:off x="16060804" y="9200598"/>
              <a:ext cx="3396060" cy="45406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5" extrusionOk="0">
                  <a:moveTo>
                    <a:pt x="10735" y="0"/>
                  </a:moveTo>
                  <a:cubicBezTo>
                    <a:pt x="5038" y="34"/>
                    <a:pt x="3908" y="6748"/>
                    <a:pt x="3024" y="13031"/>
                  </a:cubicBezTo>
                  <a:cubicBezTo>
                    <a:pt x="2608" y="15990"/>
                    <a:pt x="1610" y="18921"/>
                    <a:pt x="0" y="21565"/>
                  </a:cubicBezTo>
                  <a:lnTo>
                    <a:pt x="21600" y="21565"/>
                  </a:lnTo>
                  <a:cubicBezTo>
                    <a:pt x="19998" y="18918"/>
                    <a:pt x="19001" y="15989"/>
                    <a:pt x="18576" y="13031"/>
                  </a:cubicBezTo>
                  <a:cubicBezTo>
                    <a:pt x="17668" y="6710"/>
                    <a:pt x="16460" y="-35"/>
                    <a:pt x="10735" y="0"/>
                  </a:cubicBezTo>
                  <a:close/>
                </a:path>
              </a:pathLst>
            </a:custGeom>
            <a:solidFill>
              <a:srgbClr val="E4E4E4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995" name="30%"/>
          <p:cNvSpPr txBox="1"/>
          <p:nvPr/>
        </p:nvSpPr>
        <p:spPr>
          <a:xfrm>
            <a:off x="6097778" y="10871737"/>
            <a:ext cx="1054776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000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 dirty="0">
                <a:latin typeface="Vazir" panose="020B0603030804020204" pitchFamily="34" charset="-78"/>
                <a:cs typeface="Vazir" panose="020B0603030804020204" pitchFamily="34" charset="-78"/>
              </a:rPr>
              <a:t>30%</a:t>
            </a:r>
          </a:p>
        </p:txBody>
      </p:sp>
      <p:sp>
        <p:nvSpPr>
          <p:cNvPr id="996" name="80%"/>
          <p:cNvSpPr txBox="1"/>
          <p:nvPr/>
        </p:nvSpPr>
        <p:spPr>
          <a:xfrm>
            <a:off x="9827345" y="7978246"/>
            <a:ext cx="1054776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0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>
                <a:latin typeface="Vazir" panose="020B0603030804020204" pitchFamily="34" charset="-78"/>
                <a:cs typeface="Vazir" panose="020B0603030804020204" pitchFamily="34" charset="-78"/>
              </a:rPr>
              <a:t>80%</a:t>
            </a:r>
          </a:p>
        </p:txBody>
      </p:sp>
      <p:sp>
        <p:nvSpPr>
          <p:cNvPr id="997" name="13%"/>
          <p:cNvSpPr txBox="1"/>
          <p:nvPr/>
        </p:nvSpPr>
        <p:spPr>
          <a:xfrm>
            <a:off x="13518811" y="11779779"/>
            <a:ext cx="1054776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000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>
                <a:latin typeface="Vazir" panose="020B0603030804020204" pitchFamily="34" charset="-78"/>
                <a:cs typeface="Vazir" panose="020B0603030804020204" pitchFamily="34" charset="-78"/>
              </a:rPr>
              <a:t>13%</a:t>
            </a:r>
          </a:p>
        </p:txBody>
      </p:sp>
      <p:sp>
        <p:nvSpPr>
          <p:cNvPr id="998" name="56%"/>
          <p:cNvSpPr txBox="1"/>
          <p:nvPr/>
        </p:nvSpPr>
        <p:spPr>
          <a:xfrm>
            <a:off x="17231445" y="9907375"/>
            <a:ext cx="1054776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000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</a:lstStyle>
          <a:p>
            <a:r>
              <a:rPr>
                <a:latin typeface="Vazir" panose="020B0603030804020204" pitchFamily="34" charset="-78"/>
                <a:cs typeface="Vazir" panose="020B0603030804020204" pitchFamily="34" charset="-78"/>
              </a:rPr>
              <a:t>56%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46CD43-1252-2FE9-C392-AC08F49D59E2}"/>
              </a:ext>
            </a:extLst>
          </p:cNvPr>
          <p:cNvSpPr txBox="1"/>
          <p:nvPr/>
        </p:nvSpPr>
        <p:spPr>
          <a:xfrm>
            <a:off x="15431992" y="286870"/>
            <a:ext cx="8952008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5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54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B197D95-CD10-EBDB-0275-15CAF658D5A4}"/>
              </a:ext>
            </a:extLst>
          </p:cNvPr>
          <p:cNvSpPr txBox="1"/>
          <p:nvPr/>
        </p:nvSpPr>
        <p:spPr>
          <a:xfrm>
            <a:off x="1631579" y="1637441"/>
            <a:ext cx="21892678" cy="180049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B5D578-2A69-D927-DFD1-78EB3038E0B0}"/>
              </a:ext>
            </a:extLst>
          </p:cNvPr>
          <p:cNvSpPr txBox="1"/>
          <p:nvPr/>
        </p:nvSpPr>
        <p:spPr>
          <a:xfrm>
            <a:off x="4529074" y="6662165"/>
            <a:ext cx="4192183" cy="2254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3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32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rtl="1">
              <a:lnSpc>
                <a:spcPct val="250000"/>
              </a:lnSpc>
            </a:pPr>
            <a:r>
              <a:rPr lang="fa-IR" sz="20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0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1F3DBC-310C-B248-5238-ACE15200E56C}"/>
              </a:ext>
            </a:extLst>
          </p:cNvPr>
          <p:cNvSpPr txBox="1"/>
          <p:nvPr/>
        </p:nvSpPr>
        <p:spPr>
          <a:xfrm>
            <a:off x="8276941" y="3706629"/>
            <a:ext cx="4192183" cy="2254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3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32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rtl="1">
              <a:lnSpc>
                <a:spcPct val="250000"/>
              </a:lnSpc>
            </a:pPr>
            <a:r>
              <a:rPr lang="fa-IR" sz="20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0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A0AED1-CB91-B981-4ED5-B59E552E7456}"/>
              </a:ext>
            </a:extLst>
          </p:cNvPr>
          <p:cNvSpPr txBox="1"/>
          <p:nvPr/>
        </p:nvSpPr>
        <p:spPr>
          <a:xfrm>
            <a:off x="11869852" y="7858477"/>
            <a:ext cx="4192183" cy="2254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3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32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rtl="1">
              <a:lnSpc>
                <a:spcPct val="250000"/>
              </a:lnSpc>
            </a:pPr>
            <a:r>
              <a:rPr lang="fa-IR" sz="20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0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7E6139-BAA7-E1F7-D9F8-ED0910B48981}"/>
              </a:ext>
            </a:extLst>
          </p:cNvPr>
          <p:cNvSpPr txBox="1"/>
          <p:nvPr/>
        </p:nvSpPr>
        <p:spPr>
          <a:xfrm>
            <a:off x="15667022" y="5639531"/>
            <a:ext cx="4192183" cy="2254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3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32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rtl="1">
              <a:lnSpc>
                <a:spcPct val="250000"/>
              </a:lnSpc>
            </a:pPr>
            <a:r>
              <a:rPr lang="fa-IR" sz="20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0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circ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1" dur="750"/>
                                        <p:tgtEl>
                                          <p:spTgt spid="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5" dur="750"/>
                                        <p:tgtEl>
                                          <p:spTgt spid="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9" dur="750"/>
                                        <p:tgtEl>
                                          <p:spTgt spid="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50"/>
                            </p:stCondLst>
                            <p:childTnLst>
                              <p:par>
                                <p:cTn id="4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3" dur="750"/>
                                        <p:tgtEl>
                                          <p:spTgt spid="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2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7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5" grpId="0" animBg="1"/>
      <p:bldP spid="996" grpId="0" animBg="1"/>
      <p:bldP spid="997" grpId="0" animBg="1"/>
      <p:bldP spid="998" grpId="0" animBg="1"/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Shape"/>
          <p:cNvSpPr/>
          <p:nvPr/>
        </p:nvSpPr>
        <p:spPr>
          <a:xfrm>
            <a:off x="3296807" y="5057416"/>
            <a:ext cx="4521788" cy="36911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25" h="21473" extrusionOk="0">
                <a:moveTo>
                  <a:pt x="12874" y="3"/>
                </a:moveTo>
                <a:cubicBezTo>
                  <a:pt x="12087" y="30"/>
                  <a:pt x="11288" y="211"/>
                  <a:pt x="10503" y="562"/>
                </a:cubicBezTo>
                <a:cubicBezTo>
                  <a:pt x="8791" y="1328"/>
                  <a:pt x="7390" y="2883"/>
                  <a:pt x="5828" y="4055"/>
                </a:cubicBezTo>
                <a:cubicBezTo>
                  <a:pt x="3594" y="5733"/>
                  <a:pt x="858" y="6977"/>
                  <a:pt x="165" y="10187"/>
                </a:cubicBezTo>
                <a:cubicBezTo>
                  <a:pt x="-769" y="14507"/>
                  <a:pt x="2420" y="18049"/>
                  <a:pt x="5989" y="19891"/>
                </a:cubicBezTo>
                <a:cubicBezTo>
                  <a:pt x="7631" y="20738"/>
                  <a:pt x="9337" y="21461"/>
                  <a:pt x="11110" y="21472"/>
                </a:cubicBezTo>
                <a:cubicBezTo>
                  <a:pt x="13170" y="21485"/>
                  <a:pt x="15162" y="20549"/>
                  <a:pt x="16760" y="18882"/>
                </a:cubicBezTo>
                <a:cubicBezTo>
                  <a:pt x="17863" y="17730"/>
                  <a:pt x="18730" y="16282"/>
                  <a:pt x="19372" y="14735"/>
                </a:cubicBezTo>
                <a:cubicBezTo>
                  <a:pt x="20340" y="12401"/>
                  <a:pt x="20831" y="9733"/>
                  <a:pt x="20319" y="7086"/>
                </a:cubicBezTo>
                <a:cubicBezTo>
                  <a:pt x="19464" y="2665"/>
                  <a:pt x="16283" y="-115"/>
                  <a:pt x="12874" y="3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03" name="Shape"/>
          <p:cNvSpPr/>
          <p:nvPr/>
        </p:nvSpPr>
        <p:spPr>
          <a:xfrm>
            <a:off x="9980617" y="5111172"/>
            <a:ext cx="4301206" cy="35834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09" h="20607" extrusionOk="0">
                <a:moveTo>
                  <a:pt x="15286" y="4"/>
                </a:moveTo>
                <a:cubicBezTo>
                  <a:pt x="13006" y="-87"/>
                  <a:pt x="10728" y="1486"/>
                  <a:pt x="8410" y="2234"/>
                </a:cubicBezTo>
                <a:cubicBezTo>
                  <a:pt x="6417" y="2877"/>
                  <a:pt x="4203" y="2943"/>
                  <a:pt x="2646" y="4596"/>
                </a:cubicBezTo>
                <a:cubicBezTo>
                  <a:pt x="1471" y="5843"/>
                  <a:pt x="973" y="7681"/>
                  <a:pt x="575" y="9434"/>
                </a:cubicBezTo>
                <a:cubicBezTo>
                  <a:pt x="-3" y="11984"/>
                  <a:pt x="-414" y="14747"/>
                  <a:pt x="712" y="17091"/>
                </a:cubicBezTo>
                <a:cubicBezTo>
                  <a:pt x="2836" y="21513"/>
                  <a:pt x="7825" y="20640"/>
                  <a:pt x="12207" y="20314"/>
                </a:cubicBezTo>
                <a:cubicBezTo>
                  <a:pt x="14012" y="20179"/>
                  <a:pt x="15914" y="20240"/>
                  <a:pt x="17416" y="19015"/>
                </a:cubicBezTo>
                <a:cubicBezTo>
                  <a:pt x="18980" y="17740"/>
                  <a:pt x="19636" y="15487"/>
                  <a:pt x="20093" y="13280"/>
                </a:cubicBezTo>
                <a:cubicBezTo>
                  <a:pt x="21186" y="8012"/>
                  <a:pt x="20737" y="2071"/>
                  <a:pt x="16866" y="367"/>
                </a:cubicBezTo>
                <a:cubicBezTo>
                  <a:pt x="16340" y="135"/>
                  <a:pt x="15812" y="25"/>
                  <a:pt x="15286" y="4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04" name="Shape"/>
          <p:cNvSpPr/>
          <p:nvPr/>
        </p:nvSpPr>
        <p:spPr>
          <a:xfrm>
            <a:off x="16445067" y="5162597"/>
            <a:ext cx="4519343" cy="3480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806" h="21121" extrusionOk="0">
                <a:moveTo>
                  <a:pt x="11042" y="0"/>
                </a:moveTo>
                <a:cubicBezTo>
                  <a:pt x="9051" y="14"/>
                  <a:pt x="7331" y="1598"/>
                  <a:pt x="5588" y="2779"/>
                </a:cubicBezTo>
                <a:cubicBezTo>
                  <a:pt x="3828" y="3971"/>
                  <a:pt x="1866" y="4918"/>
                  <a:pt x="799" y="7244"/>
                </a:cubicBezTo>
                <a:cubicBezTo>
                  <a:pt x="-1262" y="11739"/>
                  <a:pt x="876" y="17623"/>
                  <a:pt x="4808" y="19684"/>
                </a:cubicBezTo>
                <a:cubicBezTo>
                  <a:pt x="6507" y="20574"/>
                  <a:pt x="8344" y="20669"/>
                  <a:pt x="10150" y="20891"/>
                </a:cubicBezTo>
                <a:cubicBezTo>
                  <a:pt x="13642" y="21318"/>
                  <a:pt x="17560" y="21585"/>
                  <a:pt x="19227" y="17524"/>
                </a:cubicBezTo>
                <a:cubicBezTo>
                  <a:pt x="20338" y="14819"/>
                  <a:pt x="19685" y="11560"/>
                  <a:pt x="18667" y="8737"/>
                </a:cubicBezTo>
                <a:cubicBezTo>
                  <a:pt x="18002" y="6889"/>
                  <a:pt x="17204" y="5128"/>
                  <a:pt x="16192" y="3610"/>
                </a:cubicBezTo>
                <a:cubicBezTo>
                  <a:pt x="14827" y="1560"/>
                  <a:pt x="13050" y="-15"/>
                  <a:pt x="11042" y="0"/>
                </a:cubicBez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05" name="Headphones"/>
          <p:cNvSpPr/>
          <p:nvPr/>
        </p:nvSpPr>
        <p:spPr>
          <a:xfrm>
            <a:off x="11860067" y="6004548"/>
            <a:ext cx="663945" cy="7035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6" h="21532" extrusionOk="0">
                <a:moveTo>
                  <a:pt x="10761" y="0"/>
                </a:moveTo>
                <a:cubicBezTo>
                  <a:pt x="4815" y="14"/>
                  <a:pt x="0" y="4562"/>
                  <a:pt x="0" y="10172"/>
                </a:cubicBezTo>
                <a:cubicBezTo>
                  <a:pt x="0" y="10172"/>
                  <a:pt x="-27" y="14369"/>
                  <a:pt x="617" y="15259"/>
                </a:cubicBezTo>
                <a:cubicBezTo>
                  <a:pt x="1057" y="15867"/>
                  <a:pt x="1522" y="16227"/>
                  <a:pt x="1773" y="16394"/>
                </a:cubicBezTo>
                <a:lnTo>
                  <a:pt x="1728" y="16763"/>
                </a:lnTo>
                <a:cubicBezTo>
                  <a:pt x="1697" y="17023"/>
                  <a:pt x="1763" y="17285"/>
                  <a:pt x="1917" y="17503"/>
                </a:cubicBezTo>
                <a:lnTo>
                  <a:pt x="4175" y="20687"/>
                </a:lnTo>
                <a:cubicBezTo>
                  <a:pt x="4449" y="21073"/>
                  <a:pt x="4948" y="21256"/>
                  <a:pt x="5426" y="21146"/>
                </a:cubicBezTo>
                <a:lnTo>
                  <a:pt x="5686" y="21088"/>
                </a:lnTo>
                <a:cubicBezTo>
                  <a:pt x="5872" y="21417"/>
                  <a:pt x="6277" y="21600"/>
                  <a:pt x="6680" y="21508"/>
                </a:cubicBezTo>
                <a:lnTo>
                  <a:pt x="7777" y="21257"/>
                </a:lnTo>
                <a:cubicBezTo>
                  <a:pt x="8254" y="21149"/>
                  <a:pt x="8547" y="20695"/>
                  <a:pt x="8431" y="20245"/>
                </a:cubicBezTo>
                <a:lnTo>
                  <a:pt x="6191" y="11511"/>
                </a:lnTo>
                <a:cubicBezTo>
                  <a:pt x="6075" y="11061"/>
                  <a:pt x="5594" y="10785"/>
                  <a:pt x="5117" y="10894"/>
                </a:cubicBezTo>
                <a:lnTo>
                  <a:pt x="4020" y="11144"/>
                </a:lnTo>
                <a:cubicBezTo>
                  <a:pt x="3618" y="11236"/>
                  <a:pt x="3347" y="11572"/>
                  <a:pt x="3341" y="11945"/>
                </a:cubicBezTo>
                <a:lnTo>
                  <a:pt x="3080" y="12006"/>
                </a:lnTo>
                <a:cubicBezTo>
                  <a:pt x="2604" y="12115"/>
                  <a:pt x="2250" y="12493"/>
                  <a:pt x="2194" y="12953"/>
                </a:cubicBezTo>
                <a:lnTo>
                  <a:pt x="1999" y="14546"/>
                </a:lnTo>
                <a:cubicBezTo>
                  <a:pt x="1704" y="14355"/>
                  <a:pt x="1419" y="13987"/>
                  <a:pt x="1338" y="13531"/>
                </a:cubicBezTo>
                <a:cubicBezTo>
                  <a:pt x="1093" y="12161"/>
                  <a:pt x="1124" y="10179"/>
                  <a:pt x="1124" y="10179"/>
                </a:cubicBezTo>
                <a:cubicBezTo>
                  <a:pt x="1124" y="8464"/>
                  <a:pt x="1625" y="6859"/>
                  <a:pt x="2499" y="5489"/>
                </a:cubicBezTo>
                <a:cubicBezTo>
                  <a:pt x="2894" y="5535"/>
                  <a:pt x="3610" y="5477"/>
                  <a:pt x="4379" y="4724"/>
                </a:cubicBezTo>
                <a:cubicBezTo>
                  <a:pt x="5540" y="3586"/>
                  <a:pt x="7780" y="2347"/>
                  <a:pt x="10805" y="2347"/>
                </a:cubicBezTo>
                <a:cubicBezTo>
                  <a:pt x="13887" y="2347"/>
                  <a:pt x="16056" y="3586"/>
                  <a:pt x="17217" y="4724"/>
                </a:cubicBezTo>
                <a:cubicBezTo>
                  <a:pt x="17964" y="5455"/>
                  <a:pt x="18654" y="5531"/>
                  <a:pt x="19051" y="5492"/>
                </a:cubicBezTo>
                <a:cubicBezTo>
                  <a:pt x="19923" y="6862"/>
                  <a:pt x="20424" y="8465"/>
                  <a:pt x="20424" y="10179"/>
                </a:cubicBezTo>
                <a:cubicBezTo>
                  <a:pt x="20424" y="10179"/>
                  <a:pt x="20455" y="12161"/>
                  <a:pt x="20210" y="13531"/>
                </a:cubicBezTo>
                <a:cubicBezTo>
                  <a:pt x="20129" y="13987"/>
                  <a:pt x="19844" y="14355"/>
                  <a:pt x="19548" y="14546"/>
                </a:cubicBezTo>
                <a:lnTo>
                  <a:pt x="19354" y="12953"/>
                </a:lnTo>
                <a:cubicBezTo>
                  <a:pt x="19298" y="12493"/>
                  <a:pt x="18944" y="12115"/>
                  <a:pt x="18468" y="12006"/>
                </a:cubicBezTo>
                <a:lnTo>
                  <a:pt x="18205" y="11945"/>
                </a:lnTo>
                <a:cubicBezTo>
                  <a:pt x="18199" y="11572"/>
                  <a:pt x="17930" y="11236"/>
                  <a:pt x="17528" y="11144"/>
                </a:cubicBezTo>
                <a:lnTo>
                  <a:pt x="16429" y="10894"/>
                </a:lnTo>
                <a:cubicBezTo>
                  <a:pt x="15952" y="10785"/>
                  <a:pt x="15472" y="11061"/>
                  <a:pt x="15357" y="11511"/>
                </a:cubicBezTo>
                <a:lnTo>
                  <a:pt x="13115" y="20245"/>
                </a:lnTo>
                <a:cubicBezTo>
                  <a:pt x="12999" y="20695"/>
                  <a:pt x="13294" y="21149"/>
                  <a:pt x="13771" y="21257"/>
                </a:cubicBezTo>
                <a:lnTo>
                  <a:pt x="14868" y="21508"/>
                </a:lnTo>
                <a:cubicBezTo>
                  <a:pt x="15271" y="21600"/>
                  <a:pt x="15674" y="21417"/>
                  <a:pt x="15860" y="21088"/>
                </a:cubicBezTo>
                <a:lnTo>
                  <a:pt x="16122" y="21146"/>
                </a:lnTo>
                <a:cubicBezTo>
                  <a:pt x="16600" y="21256"/>
                  <a:pt x="17099" y="21073"/>
                  <a:pt x="17372" y="20687"/>
                </a:cubicBezTo>
                <a:lnTo>
                  <a:pt x="19629" y="17503"/>
                </a:lnTo>
                <a:cubicBezTo>
                  <a:pt x="19783" y="17285"/>
                  <a:pt x="19851" y="17023"/>
                  <a:pt x="19819" y="16763"/>
                </a:cubicBezTo>
                <a:lnTo>
                  <a:pt x="19773" y="16394"/>
                </a:lnTo>
                <a:cubicBezTo>
                  <a:pt x="20024" y="16227"/>
                  <a:pt x="20489" y="15867"/>
                  <a:pt x="20929" y="15259"/>
                </a:cubicBezTo>
                <a:cubicBezTo>
                  <a:pt x="21573" y="14369"/>
                  <a:pt x="21546" y="10172"/>
                  <a:pt x="21546" y="10172"/>
                </a:cubicBezTo>
                <a:cubicBezTo>
                  <a:pt x="21546" y="4562"/>
                  <a:pt x="16731" y="13"/>
                  <a:pt x="10785" y="0"/>
                </a:cubicBezTo>
                <a:cubicBezTo>
                  <a:pt x="10781" y="0"/>
                  <a:pt x="10777" y="0"/>
                  <a:pt x="10773" y="0"/>
                </a:cubicBezTo>
                <a:cubicBezTo>
                  <a:pt x="10769" y="0"/>
                  <a:pt x="10765" y="0"/>
                  <a:pt x="10761" y="0"/>
                </a:cubicBezTo>
                <a:close/>
              </a:path>
            </a:pathLst>
          </a:custGeom>
          <a:solidFill>
            <a:srgbClr val="F7F7F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06" name="Tote"/>
          <p:cNvSpPr/>
          <p:nvPr/>
        </p:nvSpPr>
        <p:spPr>
          <a:xfrm>
            <a:off x="18350620" y="6004548"/>
            <a:ext cx="708237" cy="7035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50" h="21600" extrusionOk="0">
                <a:moveTo>
                  <a:pt x="10358" y="0"/>
                </a:moveTo>
                <a:cubicBezTo>
                  <a:pt x="7776" y="0"/>
                  <a:pt x="4624" y="1283"/>
                  <a:pt x="4119" y="7321"/>
                </a:cubicBezTo>
                <a:lnTo>
                  <a:pt x="1117" y="7321"/>
                </a:lnTo>
                <a:cubicBezTo>
                  <a:pt x="-275" y="7321"/>
                  <a:pt x="28" y="8700"/>
                  <a:pt x="28" y="8700"/>
                </a:cubicBezTo>
                <a:lnTo>
                  <a:pt x="2876" y="19530"/>
                </a:lnTo>
                <a:cubicBezTo>
                  <a:pt x="2876" y="19530"/>
                  <a:pt x="3481" y="21600"/>
                  <a:pt x="6574" y="21600"/>
                </a:cubicBezTo>
                <a:lnTo>
                  <a:pt x="10150" y="21600"/>
                </a:lnTo>
                <a:lnTo>
                  <a:pt x="10899" y="21600"/>
                </a:lnTo>
                <a:lnTo>
                  <a:pt x="14476" y="21600"/>
                </a:lnTo>
                <a:cubicBezTo>
                  <a:pt x="17569" y="21600"/>
                  <a:pt x="18174" y="19530"/>
                  <a:pt x="18174" y="19530"/>
                </a:cubicBezTo>
                <a:lnTo>
                  <a:pt x="21022" y="8694"/>
                </a:lnTo>
                <a:cubicBezTo>
                  <a:pt x="21022" y="8699"/>
                  <a:pt x="21325" y="7321"/>
                  <a:pt x="19928" y="7321"/>
                </a:cubicBezTo>
                <a:lnTo>
                  <a:pt x="16935" y="7321"/>
                </a:lnTo>
                <a:cubicBezTo>
                  <a:pt x="16425" y="1283"/>
                  <a:pt x="13279" y="0"/>
                  <a:pt x="10697" y="0"/>
                </a:cubicBezTo>
                <a:lnTo>
                  <a:pt x="10358" y="0"/>
                </a:lnTo>
                <a:close/>
                <a:moveTo>
                  <a:pt x="10358" y="1365"/>
                </a:moveTo>
                <a:lnTo>
                  <a:pt x="10697" y="1365"/>
                </a:lnTo>
                <a:cubicBezTo>
                  <a:pt x="13571" y="1365"/>
                  <a:pt x="15214" y="3369"/>
                  <a:pt x="15575" y="7321"/>
                </a:cubicBezTo>
                <a:lnTo>
                  <a:pt x="5479" y="7321"/>
                </a:lnTo>
                <a:cubicBezTo>
                  <a:pt x="5841" y="3369"/>
                  <a:pt x="7478" y="1365"/>
                  <a:pt x="10358" y="1365"/>
                </a:cubicBezTo>
                <a:close/>
                <a:moveTo>
                  <a:pt x="8412" y="9544"/>
                </a:moveTo>
                <a:lnTo>
                  <a:pt x="12643" y="9544"/>
                </a:lnTo>
                <a:cubicBezTo>
                  <a:pt x="12829" y="9544"/>
                  <a:pt x="12982" y="9704"/>
                  <a:pt x="12982" y="9896"/>
                </a:cubicBezTo>
                <a:lnTo>
                  <a:pt x="12982" y="10604"/>
                </a:lnTo>
                <a:cubicBezTo>
                  <a:pt x="12982" y="10797"/>
                  <a:pt x="12829" y="10956"/>
                  <a:pt x="12643" y="10956"/>
                </a:cubicBezTo>
                <a:lnTo>
                  <a:pt x="8412" y="10956"/>
                </a:lnTo>
                <a:cubicBezTo>
                  <a:pt x="8226" y="10956"/>
                  <a:pt x="8073" y="10797"/>
                  <a:pt x="8073" y="10604"/>
                </a:cubicBezTo>
                <a:lnTo>
                  <a:pt x="8073" y="9896"/>
                </a:lnTo>
                <a:cubicBezTo>
                  <a:pt x="8073" y="9704"/>
                  <a:pt x="8226" y="9544"/>
                  <a:pt x="8412" y="9544"/>
                </a:cubicBezTo>
                <a:close/>
              </a:path>
            </a:pathLst>
          </a:custGeom>
          <a:solidFill>
            <a:srgbClr val="F7F7F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07" name="Suitcase"/>
          <p:cNvSpPr/>
          <p:nvPr/>
        </p:nvSpPr>
        <p:spPr>
          <a:xfrm>
            <a:off x="5160642" y="6042040"/>
            <a:ext cx="794118" cy="6285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684" y="0"/>
                </a:moveTo>
                <a:cubicBezTo>
                  <a:pt x="7960" y="0"/>
                  <a:pt x="7371" y="745"/>
                  <a:pt x="7371" y="1659"/>
                </a:cubicBezTo>
                <a:lnTo>
                  <a:pt x="7371" y="3364"/>
                </a:lnTo>
                <a:lnTo>
                  <a:pt x="5464" y="3364"/>
                </a:lnTo>
                <a:lnTo>
                  <a:pt x="5471" y="21600"/>
                </a:lnTo>
                <a:lnTo>
                  <a:pt x="16129" y="21600"/>
                </a:lnTo>
                <a:lnTo>
                  <a:pt x="16129" y="3364"/>
                </a:lnTo>
                <a:lnTo>
                  <a:pt x="14224" y="3364"/>
                </a:lnTo>
                <a:lnTo>
                  <a:pt x="14224" y="1659"/>
                </a:lnTo>
                <a:cubicBezTo>
                  <a:pt x="14224" y="745"/>
                  <a:pt x="13635" y="0"/>
                  <a:pt x="12911" y="0"/>
                </a:cubicBezTo>
                <a:lnTo>
                  <a:pt x="8684" y="0"/>
                </a:lnTo>
                <a:close/>
                <a:moveTo>
                  <a:pt x="8689" y="1618"/>
                </a:moveTo>
                <a:lnTo>
                  <a:pt x="12916" y="1618"/>
                </a:lnTo>
                <a:cubicBezTo>
                  <a:pt x="12932" y="1618"/>
                  <a:pt x="12943" y="1632"/>
                  <a:pt x="12943" y="1652"/>
                </a:cubicBezTo>
                <a:lnTo>
                  <a:pt x="12943" y="3358"/>
                </a:lnTo>
                <a:lnTo>
                  <a:pt x="8667" y="3358"/>
                </a:lnTo>
                <a:lnTo>
                  <a:pt x="8667" y="1652"/>
                </a:lnTo>
                <a:lnTo>
                  <a:pt x="8662" y="1652"/>
                </a:lnTo>
                <a:cubicBezTo>
                  <a:pt x="8662" y="1632"/>
                  <a:pt x="8673" y="1618"/>
                  <a:pt x="8689" y="1618"/>
                </a:cubicBezTo>
                <a:close/>
                <a:moveTo>
                  <a:pt x="918" y="3364"/>
                </a:moveTo>
                <a:cubicBezTo>
                  <a:pt x="410" y="3364"/>
                  <a:pt x="0" y="3883"/>
                  <a:pt x="0" y="4524"/>
                </a:cubicBezTo>
                <a:lnTo>
                  <a:pt x="0" y="20440"/>
                </a:lnTo>
                <a:cubicBezTo>
                  <a:pt x="0" y="21081"/>
                  <a:pt x="410" y="21600"/>
                  <a:pt x="918" y="21600"/>
                </a:cubicBezTo>
                <a:lnTo>
                  <a:pt x="4045" y="21600"/>
                </a:lnTo>
                <a:lnTo>
                  <a:pt x="4045" y="3364"/>
                </a:lnTo>
                <a:lnTo>
                  <a:pt x="918" y="3364"/>
                </a:lnTo>
                <a:close/>
                <a:moveTo>
                  <a:pt x="17555" y="3364"/>
                </a:moveTo>
                <a:lnTo>
                  <a:pt x="17555" y="21600"/>
                </a:lnTo>
                <a:lnTo>
                  <a:pt x="20682" y="21600"/>
                </a:lnTo>
                <a:cubicBezTo>
                  <a:pt x="21190" y="21600"/>
                  <a:pt x="21600" y="21081"/>
                  <a:pt x="21600" y="20440"/>
                </a:cubicBezTo>
                <a:lnTo>
                  <a:pt x="21600" y="4524"/>
                </a:lnTo>
                <a:cubicBezTo>
                  <a:pt x="21600" y="3883"/>
                  <a:pt x="21190" y="3364"/>
                  <a:pt x="20682" y="3364"/>
                </a:cubicBezTo>
                <a:lnTo>
                  <a:pt x="17555" y="3364"/>
                </a:lnTo>
                <a:close/>
              </a:path>
            </a:pathLst>
          </a:custGeom>
          <a:solidFill>
            <a:srgbClr val="F7F7F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12" name="8323"/>
          <p:cNvSpPr txBox="1"/>
          <p:nvPr/>
        </p:nvSpPr>
        <p:spPr>
          <a:xfrm>
            <a:off x="4763950" y="7009006"/>
            <a:ext cx="158750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 dirty="0">
                <a:latin typeface="Vazir" panose="020B0603030804020204" pitchFamily="34" charset="-78"/>
                <a:cs typeface="Vazir" panose="020B0603030804020204" pitchFamily="34" charset="-78"/>
              </a:rPr>
              <a:t>8323</a:t>
            </a:r>
          </a:p>
        </p:txBody>
      </p:sp>
      <p:sp>
        <p:nvSpPr>
          <p:cNvPr id="1013" name="4521"/>
          <p:cNvSpPr txBox="1"/>
          <p:nvPr/>
        </p:nvSpPr>
        <p:spPr>
          <a:xfrm>
            <a:off x="11398250" y="7009006"/>
            <a:ext cx="1587500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latin typeface="Vazir" panose="020B0603030804020204" pitchFamily="34" charset="-78"/>
                <a:cs typeface="Vazir" panose="020B0603030804020204" pitchFamily="34" charset="-78"/>
              </a:rPr>
              <a:t>4521</a:t>
            </a:r>
          </a:p>
        </p:txBody>
      </p:sp>
      <p:sp>
        <p:nvSpPr>
          <p:cNvPr id="1014" name="7732"/>
          <p:cNvSpPr txBox="1"/>
          <p:nvPr/>
        </p:nvSpPr>
        <p:spPr>
          <a:xfrm>
            <a:off x="17910988" y="7009006"/>
            <a:ext cx="1587501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  <a:latin typeface="Lato Regular"/>
                <a:ea typeface="Lato Regular"/>
                <a:cs typeface="Lato Regular"/>
                <a:sym typeface="Lato Regular"/>
              </a:defRPr>
            </a:lvl1pPr>
          </a:lstStyle>
          <a:p>
            <a:r>
              <a:rPr>
                <a:latin typeface="Vazir" panose="020B0603030804020204" pitchFamily="34" charset="-78"/>
                <a:cs typeface="Vazir" panose="020B0603030804020204" pitchFamily="34" charset="-78"/>
              </a:rPr>
              <a:t>7732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FC33751-464A-6080-63D1-BD5C3740EB15}"/>
              </a:ext>
            </a:extLst>
          </p:cNvPr>
          <p:cNvSpPr txBox="1"/>
          <p:nvPr/>
        </p:nvSpPr>
        <p:spPr>
          <a:xfrm>
            <a:off x="13800413" y="820654"/>
            <a:ext cx="8952008" cy="13388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54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قالب پاورپوینت  سیاه و سفید</a:t>
            </a:r>
            <a:endParaRPr lang="en-US" sz="54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2344ED-B9C2-A4D8-A933-F52ECF450B76}"/>
              </a:ext>
            </a:extLst>
          </p:cNvPr>
          <p:cNvSpPr txBox="1"/>
          <p:nvPr/>
        </p:nvSpPr>
        <p:spPr>
          <a:xfrm>
            <a:off x="0" y="2171225"/>
            <a:ext cx="21892678" cy="8771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24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2895BD-4EC6-1283-67AC-5333E5C7DC5D}"/>
              </a:ext>
            </a:extLst>
          </p:cNvPr>
          <p:cNvSpPr txBox="1"/>
          <p:nvPr/>
        </p:nvSpPr>
        <p:spPr>
          <a:xfrm>
            <a:off x="3626412" y="8932207"/>
            <a:ext cx="4192183" cy="2254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3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32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rtl="1">
              <a:lnSpc>
                <a:spcPct val="250000"/>
              </a:lnSpc>
            </a:pPr>
            <a:r>
              <a:rPr lang="fa-IR" sz="20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0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7C9877-D4C9-B997-1008-45D498C9FF6B}"/>
              </a:ext>
            </a:extLst>
          </p:cNvPr>
          <p:cNvSpPr txBox="1"/>
          <p:nvPr/>
        </p:nvSpPr>
        <p:spPr>
          <a:xfrm>
            <a:off x="10035128" y="8932207"/>
            <a:ext cx="4192183" cy="2254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3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32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rtl="1">
              <a:lnSpc>
                <a:spcPct val="250000"/>
              </a:lnSpc>
            </a:pPr>
            <a:r>
              <a:rPr lang="fa-IR" sz="20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0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790A84-28D5-3CFC-83EC-93E00D6B3BFB}"/>
              </a:ext>
            </a:extLst>
          </p:cNvPr>
          <p:cNvSpPr txBox="1"/>
          <p:nvPr/>
        </p:nvSpPr>
        <p:spPr>
          <a:xfrm>
            <a:off x="16962765" y="8932207"/>
            <a:ext cx="4192183" cy="22544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rtl="1">
              <a:lnSpc>
                <a:spcPct val="150000"/>
              </a:lnSpc>
            </a:pPr>
            <a:r>
              <a:rPr lang="fa-IR" sz="3200" dirty="0">
                <a:solidFill>
                  <a:schemeClr val="tx1"/>
                </a:solidFill>
                <a:latin typeface="Yekan Bakh Fat" panose="01000504000000020004" pitchFamily="2" charset="-78"/>
                <a:ea typeface="Yekan Bakh Fat" panose="01000504000000020004" pitchFamily="2" charset="-78"/>
                <a:cs typeface="Yekan Bakh Fat" panose="01000504000000020004" pitchFamily="2" charset="-78"/>
              </a:rPr>
              <a:t>تیتر عنوان را بنویسید</a:t>
            </a:r>
            <a:endParaRPr lang="en-US" sz="3200" dirty="0">
              <a:solidFill>
                <a:schemeClr val="tx1"/>
              </a:solidFill>
              <a:latin typeface="Yekan Bakh Fat" panose="01000504000000020004" pitchFamily="2" charset="-78"/>
              <a:ea typeface="Yekan Bakh Fat" panose="01000504000000020004" pitchFamily="2" charset="-78"/>
              <a:cs typeface="Yekan Bakh Fat" panose="01000504000000020004" pitchFamily="2" charset="-78"/>
            </a:endParaRPr>
          </a:p>
          <a:p>
            <a:pPr rtl="1">
              <a:lnSpc>
                <a:spcPct val="250000"/>
              </a:lnSpc>
            </a:pPr>
            <a:r>
              <a:rPr lang="fa-IR" sz="2000" dirty="0">
                <a:solidFill>
                  <a:schemeClr val="tx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2000" dirty="0">
              <a:solidFill>
                <a:schemeClr val="tx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circl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/>
                                        <p:tgtEl>
                                          <p:spTgt spid="1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750"/>
                                        <p:tgtEl>
                                          <p:spTgt spid="1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/>
                                        <p:tgtEl>
                                          <p:spTgt spid="10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750"/>
                                        <p:tgtEl>
                                          <p:spTgt spid="1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/>
                                        <p:tgtEl>
                                          <p:spTgt spid="1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750"/>
                                        <p:tgtEl>
                                          <p:spTgt spid="1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5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/>
                                        <p:tgtEl>
                                          <p:spTgt spid="1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750"/>
                                        <p:tgtEl>
                                          <p:spTgt spid="1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75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/>
                                        <p:tgtEl>
                                          <p:spTgt spid="1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750"/>
                                        <p:tgtEl>
                                          <p:spTgt spid="1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/>
                                        <p:tgtEl>
                                          <p:spTgt spid="1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750"/>
                                        <p:tgtEl>
                                          <p:spTgt spid="1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25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/>
                                        <p:tgtEl>
                                          <p:spTgt spid="1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750"/>
                                        <p:tgtEl>
                                          <p:spTgt spid="1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75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/>
                                        <p:tgtEl>
                                          <p:spTgt spid="1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750"/>
                                        <p:tgtEl>
                                          <p:spTgt spid="1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750"/>
                                        <p:tgtEl>
                                          <p:spTgt spid="1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6" dur="750"/>
                                        <p:tgtEl>
                                          <p:spTgt spid="1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25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2" grpId="0" animBg="1"/>
      <p:bldP spid="1003" grpId="0" animBg="1"/>
      <p:bldP spid="1004" grpId="0" animBg="1"/>
      <p:bldP spid="1005" grpId="0" animBg="1"/>
      <p:bldP spid="1006" grpId="0" animBg="1"/>
      <p:bldP spid="1007" grpId="0" animBg="1"/>
      <p:bldP spid="1012" grpId="0" animBg="1"/>
      <p:bldP spid="1013" grpId="0" animBg="1"/>
      <p:bldP spid="1014" grpId="0" animBg="1"/>
      <p:bldP spid="2" grpId="0"/>
      <p:bldP spid="3" grpId="0"/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Showroom">
  <a:themeElements>
    <a:clrScheme name="template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0000"/>
      </a:accent1>
      <a:accent2>
        <a:srgbClr val="E4E4E4"/>
      </a:accent2>
      <a:accent3>
        <a:srgbClr val="F7F7F7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Showroom">
      <a:majorFont>
        <a:latin typeface="Gill Sans Light"/>
        <a:ea typeface="Gill Sans Light"/>
        <a:cs typeface="Gill Sans Light"/>
      </a:majorFont>
      <a:minorFont>
        <a:latin typeface="Gill Sans Light"/>
        <a:ea typeface="Gill Sans Light"/>
        <a:cs typeface="Gill Sans Light"/>
      </a:minorFont>
    </a:fontScheme>
    <a:fmtScheme name="Showroom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535353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Showroom">
  <a:themeElements>
    <a:clrScheme name="Showroom">
      <a:dk1>
        <a:srgbClr val="000000"/>
      </a:dk1>
      <a:lt1>
        <a:srgbClr val="FFFFFF"/>
      </a:lt1>
      <a:dk2>
        <a:srgbClr val="5A5F5E"/>
      </a:dk2>
      <a:lt2>
        <a:srgbClr val="B4B4B4"/>
      </a:lt2>
      <a:accent1>
        <a:srgbClr val="78AAB3"/>
      </a:accent1>
      <a:accent2>
        <a:srgbClr val="9A9671"/>
      </a:accent2>
      <a:accent3>
        <a:srgbClr val="D9971A"/>
      </a:accent3>
      <a:accent4>
        <a:srgbClr val="D7620E"/>
      </a:accent4>
      <a:accent5>
        <a:srgbClr val="A61702"/>
      </a:accent5>
      <a:accent6>
        <a:srgbClr val="606B7E"/>
      </a:accent6>
      <a:hlink>
        <a:srgbClr val="0000FF"/>
      </a:hlink>
      <a:folHlink>
        <a:srgbClr val="FF00FF"/>
      </a:folHlink>
    </a:clrScheme>
    <a:fontScheme name="Showroom">
      <a:majorFont>
        <a:latin typeface="Gill Sans Light"/>
        <a:ea typeface="Gill Sans Light"/>
        <a:cs typeface="Gill Sans Light"/>
      </a:majorFont>
      <a:minorFont>
        <a:latin typeface="Gill Sans Light"/>
        <a:ea typeface="Gill Sans Light"/>
        <a:cs typeface="Gill Sans Light"/>
      </a:minorFont>
    </a:fontScheme>
    <a:fmtScheme name="Showroom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535353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2756</Words>
  <Application>Microsoft Office PowerPoint</Application>
  <PresentationFormat>Custom</PresentationFormat>
  <Paragraphs>265</Paragraphs>
  <Slides>54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4" baseType="lpstr">
      <vt:lpstr>Arial</vt:lpstr>
      <vt:lpstr>Calibri</vt:lpstr>
      <vt:lpstr>Gill Sans</vt:lpstr>
      <vt:lpstr>Gill Sans Light</vt:lpstr>
      <vt:lpstr>Helvetica Neue</vt:lpstr>
      <vt:lpstr>Lato Black</vt:lpstr>
      <vt:lpstr>Vazir</vt:lpstr>
      <vt:lpstr>Yekan Bakh Fat</vt:lpstr>
      <vt:lpstr>Yekan Bakh Heavy</vt:lpstr>
      <vt:lpstr>Showroom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mohammadjavad</dc:creator>
  <cp:lastModifiedBy>Mobotop</cp:lastModifiedBy>
  <cp:revision>52</cp:revision>
  <dcterms:modified xsi:type="dcterms:W3CDTF">2024-05-19T14:46:11Z</dcterms:modified>
</cp:coreProperties>
</file>